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5"/>
  </p:notesMasterIdLst>
  <p:sldIdLst>
    <p:sldId id="257" r:id="rId2"/>
    <p:sldId id="258" r:id="rId3"/>
    <p:sldId id="259" r:id="rId4"/>
    <p:sldId id="261" r:id="rId5"/>
    <p:sldId id="262" r:id="rId6"/>
    <p:sldId id="263" r:id="rId7"/>
    <p:sldId id="264" r:id="rId8"/>
    <p:sldId id="400" r:id="rId9"/>
    <p:sldId id="404" r:id="rId10"/>
    <p:sldId id="396" r:id="rId11"/>
    <p:sldId id="397" r:id="rId12"/>
    <p:sldId id="398" r:id="rId13"/>
    <p:sldId id="265" r:id="rId14"/>
    <p:sldId id="399" r:id="rId15"/>
    <p:sldId id="267" r:id="rId16"/>
    <p:sldId id="268" r:id="rId17"/>
    <p:sldId id="269" r:id="rId18"/>
    <p:sldId id="270" r:id="rId19"/>
    <p:sldId id="271" r:id="rId20"/>
    <p:sldId id="272" r:id="rId21"/>
    <p:sldId id="273" r:id="rId22"/>
    <p:sldId id="275" r:id="rId23"/>
    <p:sldId id="276" r:id="rId24"/>
    <p:sldId id="281" r:id="rId25"/>
    <p:sldId id="282"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401" r:id="rId42"/>
    <p:sldId id="402" r:id="rId43"/>
    <p:sldId id="403" r:id="rId44"/>
    <p:sldId id="306" r:id="rId45"/>
    <p:sldId id="308" r:id="rId46"/>
    <p:sldId id="307" r:id="rId47"/>
    <p:sldId id="314" r:id="rId48"/>
    <p:sldId id="315" r:id="rId49"/>
    <p:sldId id="309" r:id="rId50"/>
    <p:sldId id="311" r:id="rId51"/>
    <p:sldId id="312" r:id="rId52"/>
    <p:sldId id="318" r:id="rId53"/>
    <p:sldId id="319" r:id="rId54"/>
    <p:sldId id="320" r:id="rId55"/>
    <p:sldId id="321" r:id="rId56"/>
    <p:sldId id="322" r:id="rId57"/>
    <p:sldId id="323" r:id="rId58"/>
    <p:sldId id="324" r:id="rId59"/>
    <p:sldId id="325" r:id="rId60"/>
    <p:sldId id="327" r:id="rId61"/>
    <p:sldId id="328" r:id="rId62"/>
    <p:sldId id="329" r:id="rId63"/>
    <p:sldId id="330" r:id="rId64"/>
    <p:sldId id="331" r:id="rId65"/>
    <p:sldId id="351" r:id="rId66"/>
    <p:sldId id="352" r:id="rId67"/>
    <p:sldId id="353" r:id="rId68"/>
    <p:sldId id="361" r:id="rId69"/>
    <p:sldId id="362" r:id="rId70"/>
    <p:sldId id="381" r:id="rId71"/>
    <p:sldId id="383" r:id="rId72"/>
    <p:sldId id="384" r:id="rId73"/>
    <p:sldId id="385" r:id="rId74"/>
    <p:sldId id="386" r:id="rId75"/>
    <p:sldId id="387" r:id="rId76"/>
    <p:sldId id="388" r:id="rId77"/>
    <p:sldId id="389" r:id="rId78"/>
    <p:sldId id="390" r:id="rId79"/>
    <p:sldId id="394" r:id="rId80"/>
    <p:sldId id="395" r:id="rId81"/>
    <p:sldId id="391" r:id="rId82"/>
    <p:sldId id="392" r:id="rId83"/>
    <p:sldId id="393" r:id="rId84"/>
  </p:sldIdLst>
  <p:sldSz cx="9144000" cy="6858000" type="screen4x3"/>
  <p:notesSz cx="6858000" cy="9144000"/>
  <p:defaultTextStyle>
    <a:defPPr>
      <a:defRPr lang="da-DK"/>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368"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GCC-SRV-1001b\VMTEAM\VM%20GlaxoSmithKline\ECLIPSE\Private\Client%20Internal%20Communication%20&amp;%20Training\JD125949%20ECLIPSE%20Core%20Slide%20Deck\October%202010%20update\Baseline%20material%20from%20Lisa%20Edwards\ECLIPSE%20BASELINE%20from%20LE%2019-10-2010_GW.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da-DK"/>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825503515482401"/>
          <c:y val="3.8294166666666817E-2"/>
          <c:w val="0.59285024966391453"/>
          <c:h val="0.73506388888888963"/>
        </c:manualLayout>
      </c:layout>
      <c:scatterChart>
        <c:scatterStyle val="lineMarker"/>
        <c:ser>
          <c:idx val="0"/>
          <c:order val="0"/>
          <c:spPr>
            <a:ln w="28575">
              <a:noFill/>
            </a:ln>
          </c:spPr>
          <c:marker>
            <c:symbol val="circle"/>
            <c:size val="3"/>
            <c:spPr>
              <a:solidFill>
                <a:schemeClr val="accent6">
                  <a:lumMod val="50000"/>
                </a:schemeClr>
              </a:solidFill>
              <a:ln>
                <a:noFill/>
              </a:ln>
            </c:spPr>
          </c:marker>
          <c:xVal>
            <c:numRef>
              <c:f>SGRQ!$I$2:$I$2078</c:f>
              <c:numCache>
                <c:formatCode>General</c:formatCode>
                <c:ptCount val="2077"/>
                <c:pt idx="0">
                  <c:v>10.9</c:v>
                </c:pt>
                <c:pt idx="1">
                  <c:v>13.4</c:v>
                </c:pt>
                <c:pt idx="2">
                  <c:v>13.6</c:v>
                </c:pt>
                <c:pt idx="3">
                  <c:v>15.3</c:v>
                </c:pt>
                <c:pt idx="4">
                  <c:v>15.7</c:v>
                </c:pt>
                <c:pt idx="5">
                  <c:v>16</c:v>
                </c:pt>
                <c:pt idx="6">
                  <c:v>16.3</c:v>
                </c:pt>
                <c:pt idx="7">
                  <c:v>16.3</c:v>
                </c:pt>
                <c:pt idx="8">
                  <c:v>16.8</c:v>
                </c:pt>
                <c:pt idx="9">
                  <c:v>17.5</c:v>
                </c:pt>
                <c:pt idx="10">
                  <c:v>17.5</c:v>
                </c:pt>
                <c:pt idx="11">
                  <c:v>17.8</c:v>
                </c:pt>
                <c:pt idx="12">
                  <c:v>18</c:v>
                </c:pt>
                <c:pt idx="13">
                  <c:v>18.100000000000001</c:v>
                </c:pt>
                <c:pt idx="14">
                  <c:v>18.7</c:v>
                </c:pt>
                <c:pt idx="15">
                  <c:v>18.8</c:v>
                </c:pt>
                <c:pt idx="16">
                  <c:v>19.100000000000001</c:v>
                </c:pt>
                <c:pt idx="17">
                  <c:v>19.100000000000001</c:v>
                </c:pt>
                <c:pt idx="18">
                  <c:v>19.2</c:v>
                </c:pt>
                <c:pt idx="19">
                  <c:v>19.3</c:v>
                </c:pt>
                <c:pt idx="20">
                  <c:v>19.399999999999999</c:v>
                </c:pt>
                <c:pt idx="21">
                  <c:v>19.5</c:v>
                </c:pt>
                <c:pt idx="22">
                  <c:v>19.5</c:v>
                </c:pt>
                <c:pt idx="23">
                  <c:v>19.600000000000001</c:v>
                </c:pt>
                <c:pt idx="24">
                  <c:v>19.600000000000001</c:v>
                </c:pt>
                <c:pt idx="25">
                  <c:v>19.600000000000001</c:v>
                </c:pt>
                <c:pt idx="26">
                  <c:v>19.600000000000001</c:v>
                </c:pt>
                <c:pt idx="27">
                  <c:v>19.7</c:v>
                </c:pt>
                <c:pt idx="28">
                  <c:v>19.7</c:v>
                </c:pt>
                <c:pt idx="29">
                  <c:v>19.8</c:v>
                </c:pt>
                <c:pt idx="30">
                  <c:v>20.2</c:v>
                </c:pt>
                <c:pt idx="31">
                  <c:v>20.2</c:v>
                </c:pt>
                <c:pt idx="32">
                  <c:v>20.2</c:v>
                </c:pt>
                <c:pt idx="33">
                  <c:v>20.2</c:v>
                </c:pt>
                <c:pt idx="34">
                  <c:v>20.2</c:v>
                </c:pt>
                <c:pt idx="35">
                  <c:v>20.3</c:v>
                </c:pt>
                <c:pt idx="36">
                  <c:v>20.399999999999999</c:v>
                </c:pt>
                <c:pt idx="37">
                  <c:v>20.5</c:v>
                </c:pt>
                <c:pt idx="38">
                  <c:v>20.6</c:v>
                </c:pt>
                <c:pt idx="39">
                  <c:v>20.8</c:v>
                </c:pt>
                <c:pt idx="40">
                  <c:v>20.8</c:v>
                </c:pt>
                <c:pt idx="41">
                  <c:v>20.9</c:v>
                </c:pt>
                <c:pt idx="42">
                  <c:v>20.9</c:v>
                </c:pt>
                <c:pt idx="43">
                  <c:v>20.9</c:v>
                </c:pt>
                <c:pt idx="44">
                  <c:v>20.9</c:v>
                </c:pt>
                <c:pt idx="45">
                  <c:v>21</c:v>
                </c:pt>
                <c:pt idx="46">
                  <c:v>21</c:v>
                </c:pt>
                <c:pt idx="47">
                  <c:v>21.1</c:v>
                </c:pt>
                <c:pt idx="48">
                  <c:v>21.2</c:v>
                </c:pt>
                <c:pt idx="49">
                  <c:v>21.2</c:v>
                </c:pt>
                <c:pt idx="50">
                  <c:v>21.2</c:v>
                </c:pt>
                <c:pt idx="51">
                  <c:v>21.3</c:v>
                </c:pt>
                <c:pt idx="52">
                  <c:v>21.4</c:v>
                </c:pt>
                <c:pt idx="53">
                  <c:v>21.4</c:v>
                </c:pt>
                <c:pt idx="54">
                  <c:v>21.5</c:v>
                </c:pt>
                <c:pt idx="55">
                  <c:v>21.5</c:v>
                </c:pt>
                <c:pt idx="56">
                  <c:v>21.6</c:v>
                </c:pt>
                <c:pt idx="57">
                  <c:v>21.6</c:v>
                </c:pt>
                <c:pt idx="58">
                  <c:v>21.6</c:v>
                </c:pt>
                <c:pt idx="59">
                  <c:v>21.7</c:v>
                </c:pt>
                <c:pt idx="60">
                  <c:v>21.7</c:v>
                </c:pt>
                <c:pt idx="61">
                  <c:v>21.8</c:v>
                </c:pt>
                <c:pt idx="62">
                  <c:v>21.8</c:v>
                </c:pt>
                <c:pt idx="63">
                  <c:v>22</c:v>
                </c:pt>
                <c:pt idx="64">
                  <c:v>22</c:v>
                </c:pt>
                <c:pt idx="65">
                  <c:v>22.1</c:v>
                </c:pt>
                <c:pt idx="66">
                  <c:v>22.1</c:v>
                </c:pt>
                <c:pt idx="67">
                  <c:v>22.1</c:v>
                </c:pt>
                <c:pt idx="68">
                  <c:v>22.2</c:v>
                </c:pt>
                <c:pt idx="69">
                  <c:v>22.2</c:v>
                </c:pt>
                <c:pt idx="70">
                  <c:v>22.2</c:v>
                </c:pt>
                <c:pt idx="71">
                  <c:v>22.3</c:v>
                </c:pt>
                <c:pt idx="72">
                  <c:v>22.3</c:v>
                </c:pt>
                <c:pt idx="73">
                  <c:v>22.3</c:v>
                </c:pt>
                <c:pt idx="74">
                  <c:v>22.4</c:v>
                </c:pt>
                <c:pt idx="75">
                  <c:v>22.5</c:v>
                </c:pt>
                <c:pt idx="76">
                  <c:v>22.6</c:v>
                </c:pt>
                <c:pt idx="77">
                  <c:v>22.6</c:v>
                </c:pt>
                <c:pt idx="78">
                  <c:v>22.6</c:v>
                </c:pt>
                <c:pt idx="79">
                  <c:v>22.6</c:v>
                </c:pt>
                <c:pt idx="80">
                  <c:v>22.7</c:v>
                </c:pt>
                <c:pt idx="81">
                  <c:v>22.7</c:v>
                </c:pt>
                <c:pt idx="82">
                  <c:v>22.7</c:v>
                </c:pt>
                <c:pt idx="83">
                  <c:v>22.8</c:v>
                </c:pt>
                <c:pt idx="84">
                  <c:v>22.8</c:v>
                </c:pt>
                <c:pt idx="85">
                  <c:v>22.8</c:v>
                </c:pt>
                <c:pt idx="86">
                  <c:v>22.8</c:v>
                </c:pt>
                <c:pt idx="87">
                  <c:v>22.9</c:v>
                </c:pt>
                <c:pt idx="88">
                  <c:v>23</c:v>
                </c:pt>
                <c:pt idx="89">
                  <c:v>23</c:v>
                </c:pt>
                <c:pt idx="90">
                  <c:v>23</c:v>
                </c:pt>
                <c:pt idx="91">
                  <c:v>23</c:v>
                </c:pt>
                <c:pt idx="92">
                  <c:v>23.1</c:v>
                </c:pt>
                <c:pt idx="93">
                  <c:v>23.2</c:v>
                </c:pt>
                <c:pt idx="94">
                  <c:v>23.2</c:v>
                </c:pt>
                <c:pt idx="95">
                  <c:v>23.2</c:v>
                </c:pt>
                <c:pt idx="96">
                  <c:v>23.3</c:v>
                </c:pt>
                <c:pt idx="97">
                  <c:v>23.4</c:v>
                </c:pt>
                <c:pt idx="98">
                  <c:v>23.4</c:v>
                </c:pt>
                <c:pt idx="99">
                  <c:v>23.5</c:v>
                </c:pt>
                <c:pt idx="100">
                  <c:v>23.5</c:v>
                </c:pt>
                <c:pt idx="101">
                  <c:v>23.5</c:v>
                </c:pt>
                <c:pt idx="102">
                  <c:v>23.5</c:v>
                </c:pt>
                <c:pt idx="103">
                  <c:v>23.6</c:v>
                </c:pt>
                <c:pt idx="104">
                  <c:v>23.7</c:v>
                </c:pt>
                <c:pt idx="105">
                  <c:v>23.7</c:v>
                </c:pt>
                <c:pt idx="106">
                  <c:v>23.7</c:v>
                </c:pt>
                <c:pt idx="107">
                  <c:v>23.8</c:v>
                </c:pt>
                <c:pt idx="108">
                  <c:v>23.8</c:v>
                </c:pt>
                <c:pt idx="109">
                  <c:v>23.9</c:v>
                </c:pt>
                <c:pt idx="110">
                  <c:v>23.9</c:v>
                </c:pt>
                <c:pt idx="111">
                  <c:v>23.9</c:v>
                </c:pt>
                <c:pt idx="112">
                  <c:v>24</c:v>
                </c:pt>
                <c:pt idx="113">
                  <c:v>24</c:v>
                </c:pt>
                <c:pt idx="114">
                  <c:v>24.1</c:v>
                </c:pt>
                <c:pt idx="115">
                  <c:v>24.2</c:v>
                </c:pt>
                <c:pt idx="116">
                  <c:v>24.2</c:v>
                </c:pt>
                <c:pt idx="117">
                  <c:v>24.2</c:v>
                </c:pt>
                <c:pt idx="118">
                  <c:v>24.2</c:v>
                </c:pt>
                <c:pt idx="119">
                  <c:v>24.3</c:v>
                </c:pt>
                <c:pt idx="120">
                  <c:v>24.4</c:v>
                </c:pt>
                <c:pt idx="121">
                  <c:v>24.4</c:v>
                </c:pt>
                <c:pt idx="122">
                  <c:v>24.4</c:v>
                </c:pt>
                <c:pt idx="123">
                  <c:v>24.4</c:v>
                </c:pt>
                <c:pt idx="124">
                  <c:v>24.5</c:v>
                </c:pt>
                <c:pt idx="125">
                  <c:v>24.5</c:v>
                </c:pt>
                <c:pt idx="126">
                  <c:v>24.5</c:v>
                </c:pt>
                <c:pt idx="127">
                  <c:v>24.5</c:v>
                </c:pt>
                <c:pt idx="128">
                  <c:v>24.5</c:v>
                </c:pt>
                <c:pt idx="129">
                  <c:v>24.5</c:v>
                </c:pt>
                <c:pt idx="130">
                  <c:v>24.6</c:v>
                </c:pt>
                <c:pt idx="131">
                  <c:v>24.6</c:v>
                </c:pt>
                <c:pt idx="132">
                  <c:v>24.6</c:v>
                </c:pt>
                <c:pt idx="133">
                  <c:v>24.6</c:v>
                </c:pt>
                <c:pt idx="134">
                  <c:v>24.6</c:v>
                </c:pt>
                <c:pt idx="135">
                  <c:v>24.7</c:v>
                </c:pt>
                <c:pt idx="136">
                  <c:v>24.7</c:v>
                </c:pt>
                <c:pt idx="137">
                  <c:v>24.7</c:v>
                </c:pt>
                <c:pt idx="138">
                  <c:v>24.7</c:v>
                </c:pt>
                <c:pt idx="139">
                  <c:v>24.8</c:v>
                </c:pt>
                <c:pt idx="140">
                  <c:v>25</c:v>
                </c:pt>
                <c:pt idx="141">
                  <c:v>25</c:v>
                </c:pt>
                <c:pt idx="142">
                  <c:v>25.1</c:v>
                </c:pt>
                <c:pt idx="143">
                  <c:v>25.1</c:v>
                </c:pt>
                <c:pt idx="144">
                  <c:v>25.1</c:v>
                </c:pt>
                <c:pt idx="145">
                  <c:v>25.1</c:v>
                </c:pt>
                <c:pt idx="146">
                  <c:v>25.1</c:v>
                </c:pt>
                <c:pt idx="147">
                  <c:v>25.2</c:v>
                </c:pt>
                <c:pt idx="148">
                  <c:v>25.2</c:v>
                </c:pt>
                <c:pt idx="149">
                  <c:v>25.2</c:v>
                </c:pt>
                <c:pt idx="150">
                  <c:v>25.3</c:v>
                </c:pt>
                <c:pt idx="151">
                  <c:v>25.4</c:v>
                </c:pt>
                <c:pt idx="152">
                  <c:v>25.4</c:v>
                </c:pt>
                <c:pt idx="153">
                  <c:v>25.4</c:v>
                </c:pt>
                <c:pt idx="154">
                  <c:v>25.4</c:v>
                </c:pt>
                <c:pt idx="155">
                  <c:v>25.5</c:v>
                </c:pt>
                <c:pt idx="156">
                  <c:v>25.5</c:v>
                </c:pt>
                <c:pt idx="157">
                  <c:v>25.5</c:v>
                </c:pt>
                <c:pt idx="158">
                  <c:v>25.5</c:v>
                </c:pt>
                <c:pt idx="159">
                  <c:v>25.6</c:v>
                </c:pt>
                <c:pt idx="160">
                  <c:v>25.6</c:v>
                </c:pt>
                <c:pt idx="161">
                  <c:v>25.6</c:v>
                </c:pt>
                <c:pt idx="162">
                  <c:v>25.7</c:v>
                </c:pt>
                <c:pt idx="163">
                  <c:v>25.8</c:v>
                </c:pt>
                <c:pt idx="164">
                  <c:v>25.8</c:v>
                </c:pt>
                <c:pt idx="165">
                  <c:v>25.8</c:v>
                </c:pt>
                <c:pt idx="166">
                  <c:v>25.9</c:v>
                </c:pt>
                <c:pt idx="167">
                  <c:v>25.9</c:v>
                </c:pt>
                <c:pt idx="168">
                  <c:v>25.9</c:v>
                </c:pt>
                <c:pt idx="169">
                  <c:v>26</c:v>
                </c:pt>
                <c:pt idx="170">
                  <c:v>26.1</c:v>
                </c:pt>
                <c:pt idx="171">
                  <c:v>26.2</c:v>
                </c:pt>
                <c:pt idx="172">
                  <c:v>26.2</c:v>
                </c:pt>
                <c:pt idx="173">
                  <c:v>26.2</c:v>
                </c:pt>
                <c:pt idx="174">
                  <c:v>26.2</c:v>
                </c:pt>
                <c:pt idx="175">
                  <c:v>26.2</c:v>
                </c:pt>
                <c:pt idx="176">
                  <c:v>26.3</c:v>
                </c:pt>
                <c:pt idx="177">
                  <c:v>26.3</c:v>
                </c:pt>
                <c:pt idx="178">
                  <c:v>26.3</c:v>
                </c:pt>
                <c:pt idx="179">
                  <c:v>26.3</c:v>
                </c:pt>
                <c:pt idx="180">
                  <c:v>26.3</c:v>
                </c:pt>
                <c:pt idx="181">
                  <c:v>26.4</c:v>
                </c:pt>
                <c:pt idx="182">
                  <c:v>26.4</c:v>
                </c:pt>
                <c:pt idx="183">
                  <c:v>26.5</c:v>
                </c:pt>
                <c:pt idx="184">
                  <c:v>26.5</c:v>
                </c:pt>
                <c:pt idx="185">
                  <c:v>26.6</c:v>
                </c:pt>
                <c:pt idx="186">
                  <c:v>26.6</c:v>
                </c:pt>
                <c:pt idx="187">
                  <c:v>26.6</c:v>
                </c:pt>
                <c:pt idx="188">
                  <c:v>26.6</c:v>
                </c:pt>
                <c:pt idx="189">
                  <c:v>26.6</c:v>
                </c:pt>
                <c:pt idx="190">
                  <c:v>26.7</c:v>
                </c:pt>
                <c:pt idx="191">
                  <c:v>26.7</c:v>
                </c:pt>
                <c:pt idx="192">
                  <c:v>26.7</c:v>
                </c:pt>
                <c:pt idx="193">
                  <c:v>26.7</c:v>
                </c:pt>
                <c:pt idx="194">
                  <c:v>26.8</c:v>
                </c:pt>
                <c:pt idx="195">
                  <c:v>26.8</c:v>
                </c:pt>
                <c:pt idx="196">
                  <c:v>26.8</c:v>
                </c:pt>
                <c:pt idx="197">
                  <c:v>26.8</c:v>
                </c:pt>
                <c:pt idx="198">
                  <c:v>26.9</c:v>
                </c:pt>
                <c:pt idx="199">
                  <c:v>26.9</c:v>
                </c:pt>
                <c:pt idx="200">
                  <c:v>26.9</c:v>
                </c:pt>
                <c:pt idx="201">
                  <c:v>26.9</c:v>
                </c:pt>
                <c:pt idx="202">
                  <c:v>27.1</c:v>
                </c:pt>
                <c:pt idx="203">
                  <c:v>27.1</c:v>
                </c:pt>
                <c:pt idx="204">
                  <c:v>27.1</c:v>
                </c:pt>
                <c:pt idx="205">
                  <c:v>27.1</c:v>
                </c:pt>
                <c:pt idx="206">
                  <c:v>27.2</c:v>
                </c:pt>
                <c:pt idx="207">
                  <c:v>27.2</c:v>
                </c:pt>
                <c:pt idx="208">
                  <c:v>27.3</c:v>
                </c:pt>
                <c:pt idx="209">
                  <c:v>27.3</c:v>
                </c:pt>
                <c:pt idx="210">
                  <c:v>27.3</c:v>
                </c:pt>
                <c:pt idx="211">
                  <c:v>27.3</c:v>
                </c:pt>
                <c:pt idx="212">
                  <c:v>27.3</c:v>
                </c:pt>
                <c:pt idx="213">
                  <c:v>27.3</c:v>
                </c:pt>
                <c:pt idx="214">
                  <c:v>27.4</c:v>
                </c:pt>
                <c:pt idx="215">
                  <c:v>27.6</c:v>
                </c:pt>
                <c:pt idx="216">
                  <c:v>27.6</c:v>
                </c:pt>
                <c:pt idx="217">
                  <c:v>27.6</c:v>
                </c:pt>
                <c:pt idx="218">
                  <c:v>27.6</c:v>
                </c:pt>
                <c:pt idx="219">
                  <c:v>27.6</c:v>
                </c:pt>
                <c:pt idx="220">
                  <c:v>27.7</c:v>
                </c:pt>
                <c:pt idx="221">
                  <c:v>27.8</c:v>
                </c:pt>
                <c:pt idx="222">
                  <c:v>27.8</c:v>
                </c:pt>
                <c:pt idx="223">
                  <c:v>27.8</c:v>
                </c:pt>
                <c:pt idx="224">
                  <c:v>27.8</c:v>
                </c:pt>
                <c:pt idx="225">
                  <c:v>27.8</c:v>
                </c:pt>
                <c:pt idx="226">
                  <c:v>28</c:v>
                </c:pt>
                <c:pt idx="227">
                  <c:v>28</c:v>
                </c:pt>
                <c:pt idx="228">
                  <c:v>28.1</c:v>
                </c:pt>
                <c:pt idx="229">
                  <c:v>28.1</c:v>
                </c:pt>
                <c:pt idx="230">
                  <c:v>28.1</c:v>
                </c:pt>
                <c:pt idx="231">
                  <c:v>28.2</c:v>
                </c:pt>
                <c:pt idx="232">
                  <c:v>28.2</c:v>
                </c:pt>
                <c:pt idx="233">
                  <c:v>28.2</c:v>
                </c:pt>
                <c:pt idx="234">
                  <c:v>28.3</c:v>
                </c:pt>
                <c:pt idx="235">
                  <c:v>28.3</c:v>
                </c:pt>
                <c:pt idx="236">
                  <c:v>28.3</c:v>
                </c:pt>
                <c:pt idx="237">
                  <c:v>28.3</c:v>
                </c:pt>
                <c:pt idx="238">
                  <c:v>28.5</c:v>
                </c:pt>
                <c:pt idx="239">
                  <c:v>28.5</c:v>
                </c:pt>
                <c:pt idx="240">
                  <c:v>28.5</c:v>
                </c:pt>
                <c:pt idx="241">
                  <c:v>28.5</c:v>
                </c:pt>
                <c:pt idx="242">
                  <c:v>28.6</c:v>
                </c:pt>
                <c:pt idx="243">
                  <c:v>28.6</c:v>
                </c:pt>
                <c:pt idx="244">
                  <c:v>28.6</c:v>
                </c:pt>
                <c:pt idx="245">
                  <c:v>28.6</c:v>
                </c:pt>
                <c:pt idx="246">
                  <c:v>28.7</c:v>
                </c:pt>
                <c:pt idx="247">
                  <c:v>28.7</c:v>
                </c:pt>
                <c:pt idx="248">
                  <c:v>28.7</c:v>
                </c:pt>
                <c:pt idx="249">
                  <c:v>28.7</c:v>
                </c:pt>
                <c:pt idx="250">
                  <c:v>28.7</c:v>
                </c:pt>
                <c:pt idx="251">
                  <c:v>28.8</c:v>
                </c:pt>
                <c:pt idx="252">
                  <c:v>28.8</c:v>
                </c:pt>
                <c:pt idx="253">
                  <c:v>28.8</c:v>
                </c:pt>
                <c:pt idx="254">
                  <c:v>28.9</c:v>
                </c:pt>
                <c:pt idx="255">
                  <c:v>28.9</c:v>
                </c:pt>
                <c:pt idx="256">
                  <c:v>28.9</c:v>
                </c:pt>
                <c:pt idx="257">
                  <c:v>28.9</c:v>
                </c:pt>
                <c:pt idx="258">
                  <c:v>29</c:v>
                </c:pt>
                <c:pt idx="259">
                  <c:v>29</c:v>
                </c:pt>
                <c:pt idx="260">
                  <c:v>29</c:v>
                </c:pt>
                <c:pt idx="261">
                  <c:v>29.1</c:v>
                </c:pt>
                <c:pt idx="262">
                  <c:v>29.1</c:v>
                </c:pt>
                <c:pt idx="263">
                  <c:v>29.1</c:v>
                </c:pt>
                <c:pt idx="264">
                  <c:v>29.2</c:v>
                </c:pt>
                <c:pt idx="265">
                  <c:v>29.2</c:v>
                </c:pt>
                <c:pt idx="266">
                  <c:v>29.2</c:v>
                </c:pt>
                <c:pt idx="267">
                  <c:v>29.2</c:v>
                </c:pt>
                <c:pt idx="268">
                  <c:v>29.2</c:v>
                </c:pt>
                <c:pt idx="269">
                  <c:v>29.3</c:v>
                </c:pt>
                <c:pt idx="270">
                  <c:v>29.3</c:v>
                </c:pt>
                <c:pt idx="271">
                  <c:v>29.3</c:v>
                </c:pt>
                <c:pt idx="272">
                  <c:v>29.3</c:v>
                </c:pt>
                <c:pt idx="273">
                  <c:v>29.4</c:v>
                </c:pt>
                <c:pt idx="274">
                  <c:v>29.5</c:v>
                </c:pt>
                <c:pt idx="275">
                  <c:v>29.5</c:v>
                </c:pt>
                <c:pt idx="276">
                  <c:v>29.5</c:v>
                </c:pt>
                <c:pt idx="277">
                  <c:v>29.5</c:v>
                </c:pt>
                <c:pt idx="278">
                  <c:v>29.6</c:v>
                </c:pt>
                <c:pt idx="279">
                  <c:v>29.6</c:v>
                </c:pt>
                <c:pt idx="280">
                  <c:v>29.6</c:v>
                </c:pt>
                <c:pt idx="281">
                  <c:v>29.7</c:v>
                </c:pt>
                <c:pt idx="282">
                  <c:v>29.7</c:v>
                </c:pt>
                <c:pt idx="283">
                  <c:v>29.7</c:v>
                </c:pt>
                <c:pt idx="284">
                  <c:v>29.7</c:v>
                </c:pt>
                <c:pt idx="285">
                  <c:v>29.7</c:v>
                </c:pt>
                <c:pt idx="286">
                  <c:v>29.8</c:v>
                </c:pt>
                <c:pt idx="287">
                  <c:v>29.8</c:v>
                </c:pt>
                <c:pt idx="288">
                  <c:v>29.8</c:v>
                </c:pt>
                <c:pt idx="289">
                  <c:v>29.9</c:v>
                </c:pt>
                <c:pt idx="290">
                  <c:v>29.9</c:v>
                </c:pt>
                <c:pt idx="291">
                  <c:v>29.9</c:v>
                </c:pt>
                <c:pt idx="292">
                  <c:v>30</c:v>
                </c:pt>
                <c:pt idx="293">
                  <c:v>30</c:v>
                </c:pt>
                <c:pt idx="294">
                  <c:v>30</c:v>
                </c:pt>
                <c:pt idx="295">
                  <c:v>30</c:v>
                </c:pt>
                <c:pt idx="296">
                  <c:v>30</c:v>
                </c:pt>
                <c:pt idx="297">
                  <c:v>30.1</c:v>
                </c:pt>
                <c:pt idx="298">
                  <c:v>30.1</c:v>
                </c:pt>
                <c:pt idx="299">
                  <c:v>30.1</c:v>
                </c:pt>
                <c:pt idx="300">
                  <c:v>30.1</c:v>
                </c:pt>
                <c:pt idx="301">
                  <c:v>30.1</c:v>
                </c:pt>
                <c:pt idx="302">
                  <c:v>30.1</c:v>
                </c:pt>
                <c:pt idx="303">
                  <c:v>30.1</c:v>
                </c:pt>
                <c:pt idx="304">
                  <c:v>30.2</c:v>
                </c:pt>
                <c:pt idx="305">
                  <c:v>30.2</c:v>
                </c:pt>
                <c:pt idx="306">
                  <c:v>30.2</c:v>
                </c:pt>
                <c:pt idx="307">
                  <c:v>30.2</c:v>
                </c:pt>
                <c:pt idx="308">
                  <c:v>30.3</c:v>
                </c:pt>
                <c:pt idx="309">
                  <c:v>30.4</c:v>
                </c:pt>
                <c:pt idx="310">
                  <c:v>30.4</c:v>
                </c:pt>
                <c:pt idx="311">
                  <c:v>30.5</c:v>
                </c:pt>
                <c:pt idx="312">
                  <c:v>30.5</c:v>
                </c:pt>
                <c:pt idx="313">
                  <c:v>30.5</c:v>
                </c:pt>
                <c:pt idx="314">
                  <c:v>30.5</c:v>
                </c:pt>
                <c:pt idx="315">
                  <c:v>30.6</c:v>
                </c:pt>
                <c:pt idx="316">
                  <c:v>30.6</c:v>
                </c:pt>
                <c:pt idx="317">
                  <c:v>30.6</c:v>
                </c:pt>
                <c:pt idx="318">
                  <c:v>30.6</c:v>
                </c:pt>
                <c:pt idx="319">
                  <c:v>30.6</c:v>
                </c:pt>
                <c:pt idx="320">
                  <c:v>30.6</c:v>
                </c:pt>
                <c:pt idx="321">
                  <c:v>30.6</c:v>
                </c:pt>
                <c:pt idx="322">
                  <c:v>30.6</c:v>
                </c:pt>
                <c:pt idx="323">
                  <c:v>30.6</c:v>
                </c:pt>
                <c:pt idx="324">
                  <c:v>30.7</c:v>
                </c:pt>
                <c:pt idx="325">
                  <c:v>30.7</c:v>
                </c:pt>
                <c:pt idx="326">
                  <c:v>30.7</c:v>
                </c:pt>
                <c:pt idx="327">
                  <c:v>30.7</c:v>
                </c:pt>
                <c:pt idx="328">
                  <c:v>30.7</c:v>
                </c:pt>
                <c:pt idx="329">
                  <c:v>30.8</c:v>
                </c:pt>
                <c:pt idx="330">
                  <c:v>30.8</c:v>
                </c:pt>
                <c:pt idx="331">
                  <c:v>30.8</c:v>
                </c:pt>
                <c:pt idx="332">
                  <c:v>30.8</c:v>
                </c:pt>
                <c:pt idx="333">
                  <c:v>30.9</c:v>
                </c:pt>
                <c:pt idx="334">
                  <c:v>30.9</c:v>
                </c:pt>
                <c:pt idx="335">
                  <c:v>30.9</c:v>
                </c:pt>
                <c:pt idx="336">
                  <c:v>31</c:v>
                </c:pt>
                <c:pt idx="337">
                  <c:v>31</c:v>
                </c:pt>
                <c:pt idx="338">
                  <c:v>31</c:v>
                </c:pt>
                <c:pt idx="339">
                  <c:v>31.1</c:v>
                </c:pt>
                <c:pt idx="340">
                  <c:v>31.1</c:v>
                </c:pt>
                <c:pt idx="341">
                  <c:v>31.1</c:v>
                </c:pt>
                <c:pt idx="342">
                  <c:v>31.1</c:v>
                </c:pt>
                <c:pt idx="343">
                  <c:v>31.1</c:v>
                </c:pt>
                <c:pt idx="344">
                  <c:v>31.2</c:v>
                </c:pt>
                <c:pt idx="345">
                  <c:v>31.2</c:v>
                </c:pt>
                <c:pt idx="346">
                  <c:v>31.2</c:v>
                </c:pt>
                <c:pt idx="347">
                  <c:v>31.2</c:v>
                </c:pt>
                <c:pt idx="348">
                  <c:v>31.2</c:v>
                </c:pt>
                <c:pt idx="349">
                  <c:v>31.2</c:v>
                </c:pt>
                <c:pt idx="350">
                  <c:v>31.2</c:v>
                </c:pt>
                <c:pt idx="351">
                  <c:v>31.3</c:v>
                </c:pt>
                <c:pt idx="352">
                  <c:v>31.3</c:v>
                </c:pt>
                <c:pt idx="353">
                  <c:v>31.3</c:v>
                </c:pt>
                <c:pt idx="354">
                  <c:v>31.3</c:v>
                </c:pt>
                <c:pt idx="355">
                  <c:v>31.3</c:v>
                </c:pt>
                <c:pt idx="356">
                  <c:v>31.3</c:v>
                </c:pt>
                <c:pt idx="357">
                  <c:v>31.4</c:v>
                </c:pt>
                <c:pt idx="358">
                  <c:v>31.4</c:v>
                </c:pt>
                <c:pt idx="359">
                  <c:v>31.4</c:v>
                </c:pt>
                <c:pt idx="360">
                  <c:v>31.4</c:v>
                </c:pt>
                <c:pt idx="361">
                  <c:v>31.4</c:v>
                </c:pt>
                <c:pt idx="362">
                  <c:v>31.5</c:v>
                </c:pt>
                <c:pt idx="363">
                  <c:v>31.5</c:v>
                </c:pt>
                <c:pt idx="364">
                  <c:v>31.5</c:v>
                </c:pt>
                <c:pt idx="365">
                  <c:v>31.5</c:v>
                </c:pt>
                <c:pt idx="366">
                  <c:v>31.5</c:v>
                </c:pt>
                <c:pt idx="367">
                  <c:v>31.5</c:v>
                </c:pt>
                <c:pt idx="368">
                  <c:v>31.6</c:v>
                </c:pt>
                <c:pt idx="369">
                  <c:v>31.6</c:v>
                </c:pt>
                <c:pt idx="370">
                  <c:v>31.7</c:v>
                </c:pt>
                <c:pt idx="371">
                  <c:v>31.7</c:v>
                </c:pt>
                <c:pt idx="372">
                  <c:v>31.7</c:v>
                </c:pt>
                <c:pt idx="373">
                  <c:v>31.7</c:v>
                </c:pt>
                <c:pt idx="374">
                  <c:v>31.8</c:v>
                </c:pt>
                <c:pt idx="375">
                  <c:v>31.8</c:v>
                </c:pt>
                <c:pt idx="376">
                  <c:v>31.8</c:v>
                </c:pt>
                <c:pt idx="377">
                  <c:v>31.8</c:v>
                </c:pt>
                <c:pt idx="378">
                  <c:v>31.9</c:v>
                </c:pt>
                <c:pt idx="379">
                  <c:v>31.9</c:v>
                </c:pt>
                <c:pt idx="380">
                  <c:v>32</c:v>
                </c:pt>
                <c:pt idx="381">
                  <c:v>32</c:v>
                </c:pt>
                <c:pt idx="382">
                  <c:v>32</c:v>
                </c:pt>
                <c:pt idx="383">
                  <c:v>32</c:v>
                </c:pt>
                <c:pt idx="384">
                  <c:v>32.1</c:v>
                </c:pt>
                <c:pt idx="385">
                  <c:v>32.200000000000003</c:v>
                </c:pt>
                <c:pt idx="386">
                  <c:v>32.200000000000003</c:v>
                </c:pt>
                <c:pt idx="387">
                  <c:v>32.200000000000003</c:v>
                </c:pt>
                <c:pt idx="388">
                  <c:v>32.200000000000003</c:v>
                </c:pt>
                <c:pt idx="389">
                  <c:v>32.200000000000003</c:v>
                </c:pt>
                <c:pt idx="390">
                  <c:v>32.300000000000004</c:v>
                </c:pt>
                <c:pt idx="391">
                  <c:v>32.300000000000004</c:v>
                </c:pt>
                <c:pt idx="392">
                  <c:v>32.4</c:v>
                </c:pt>
                <c:pt idx="393">
                  <c:v>32.4</c:v>
                </c:pt>
                <c:pt idx="394">
                  <c:v>32.4</c:v>
                </c:pt>
                <c:pt idx="395">
                  <c:v>32.4</c:v>
                </c:pt>
                <c:pt idx="396">
                  <c:v>32.4</c:v>
                </c:pt>
                <c:pt idx="397">
                  <c:v>32.4</c:v>
                </c:pt>
                <c:pt idx="398">
                  <c:v>32.5</c:v>
                </c:pt>
                <c:pt idx="399">
                  <c:v>32.5</c:v>
                </c:pt>
                <c:pt idx="400">
                  <c:v>32.5</c:v>
                </c:pt>
                <c:pt idx="401">
                  <c:v>32.5</c:v>
                </c:pt>
                <c:pt idx="402">
                  <c:v>32.5</c:v>
                </c:pt>
                <c:pt idx="403">
                  <c:v>32.5</c:v>
                </c:pt>
                <c:pt idx="404">
                  <c:v>32.6</c:v>
                </c:pt>
                <c:pt idx="405">
                  <c:v>32.700000000000003</c:v>
                </c:pt>
                <c:pt idx="406">
                  <c:v>32.700000000000003</c:v>
                </c:pt>
                <c:pt idx="407">
                  <c:v>32.800000000000004</c:v>
                </c:pt>
                <c:pt idx="408">
                  <c:v>32.9</c:v>
                </c:pt>
                <c:pt idx="409">
                  <c:v>32.9</c:v>
                </c:pt>
                <c:pt idx="410">
                  <c:v>32.9</c:v>
                </c:pt>
                <c:pt idx="411">
                  <c:v>32.9</c:v>
                </c:pt>
                <c:pt idx="412">
                  <c:v>32.9</c:v>
                </c:pt>
                <c:pt idx="413">
                  <c:v>32.9</c:v>
                </c:pt>
                <c:pt idx="414">
                  <c:v>32.9</c:v>
                </c:pt>
                <c:pt idx="415">
                  <c:v>33</c:v>
                </c:pt>
                <c:pt idx="416">
                  <c:v>33</c:v>
                </c:pt>
                <c:pt idx="417">
                  <c:v>33</c:v>
                </c:pt>
                <c:pt idx="418">
                  <c:v>33</c:v>
                </c:pt>
                <c:pt idx="419">
                  <c:v>33.1</c:v>
                </c:pt>
                <c:pt idx="420">
                  <c:v>33.1</c:v>
                </c:pt>
                <c:pt idx="421">
                  <c:v>33.1</c:v>
                </c:pt>
                <c:pt idx="422">
                  <c:v>33.1</c:v>
                </c:pt>
                <c:pt idx="423">
                  <c:v>33.200000000000003</c:v>
                </c:pt>
                <c:pt idx="424">
                  <c:v>33.200000000000003</c:v>
                </c:pt>
                <c:pt idx="425">
                  <c:v>33.200000000000003</c:v>
                </c:pt>
                <c:pt idx="426">
                  <c:v>33.200000000000003</c:v>
                </c:pt>
                <c:pt idx="427">
                  <c:v>33.200000000000003</c:v>
                </c:pt>
                <c:pt idx="428">
                  <c:v>33.300000000000004</c:v>
                </c:pt>
                <c:pt idx="429">
                  <c:v>33.300000000000004</c:v>
                </c:pt>
                <c:pt idx="430">
                  <c:v>33.4</c:v>
                </c:pt>
                <c:pt idx="431">
                  <c:v>33.4</c:v>
                </c:pt>
                <c:pt idx="432">
                  <c:v>33.4</c:v>
                </c:pt>
                <c:pt idx="433">
                  <c:v>33.4</c:v>
                </c:pt>
                <c:pt idx="434">
                  <c:v>33.5</c:v>
                </c:pt>
                <c:pt idx="435">
                  <c:v>33.5</c:v>
                </c:pt>
                <c:pt idx="436">
                  <c:v>33.5</c:v>
                </c:pt>
                <c:pt idx="437">
                  <c:v>33.6</c:v>
                </c:pt>
                <c:pt idx="438">
                  <c:v>33.6</c:v>
                </c:pt>
                <c:pt idx="439">
                  <c:v>33.700000000000003</c:v>
                </c:pt>
                <c:pt idx="440">
                  <c:v>33.700000000000003</c:v>
                </c:pt>
                <c:pt idx="441">
                  <c:v>33.700000000000003</c:v>
                </c:pt>
                <c:pt idx="442">
                  <c:v>33.700000000000003</c:v>
                </c:pt>
                <c:pt idx="443">
                  <c:v>33.700000000000003</c:v>
                </c:pt>
                <c:pt idx="444">
                  <c:v>33.700000000000003</c:v>
                </c:pt>
                <c:pt idx="445">
                  <c:v>33.800000000000004</c:v>
                </c:pt>
                <c:pt idx="446">
                  <c:v>33.800000000000004</c:v>
                </c:pt>
                <c:pt idx="447">
                  <c:v>33.800000000000004</c:v>
                </c:pt>
                <c:pt idx="448">
                  <c:v>33.9</c:v>
                </c:pt>
                <c:pt idx="449">
                  <c:v>33.9</c:v>
                </c:pt>
                <c:pt idx="450">
                  <c:v>33.9</c:v>
                </c:pt>
                <c:pt idx="451">
                  <c:v>33.9</c:v>
                </c:pt>
                <c:pt idx="452">
                  <c:v>33.9</c:v>
                </c:pt>
                <c:pt idx="453">
                  <c:v>34</c:v>
                </c:pt>
                <c:pt idx="454">
                  <c:v>34</c:v>
                </c:pt>
                <c:pt idx="455">
                  <c:v>34</c:v>
                </c:pt>
                <c:pt idx="456">
                  <c:v>34</c:v>
                </c:pt>
                <c:pt idx="457">
                  <c:v>34</c:v>
                </c:pt>
                <c:pt idx="458">
                  <c:v>34</c:v>
                </c:pt>
                <c:pt idx="459">
                  <c:v>34</c:v>
                </c:pt>
                <c:pt idx="460">
                  <c:v>34.1</c:v>
                </c:pt>
                <c:pt idx="461">
                  <c:v>34.300000000000004</c:v>
                </c:pt>
                <c:pt idx="462">
                  <c:v>34.300000000000004</c:v>
                </c:pt>
                <c:pt idx="463">
                  <c:v>34.300000000000004</c:v>
                </c:pt>
                <c:pt idx="464">
                  <c:v>34.4</c:v>
                </c:pt>
                <c:pt idx="465">
                  <c:v>34.4</c:v>
                </c:pt>
                <c:pt idx="466">
                  <c:v>34.4</c:v>
                </c:pt>
                <c:pt idx="467">
                  <c:v>34.5</c:v>
                </c:pt>
                <c:pt idx="468">
                  <c:v>34.5</c:v>
                </c:pt>
                <c:pt idx="469">
                  <c:v>34.5</c:v>
                </c:pt>
                <c:pt idx="470">
                  <c:v>34.5</c:v>
                </c:pt>
                <c:pt idx="471">
                  <c:v>34.5</c:v>
                </c:pt>
                <c:pt idx="472">
                  <c:v>34.5</c:v>
                </c:pt>
                <c:pt idx="473">
                  <c:v>34.5</c:v>
                </c:pt>
                <c:pt idx="474">
                  <c:v>34.6</c:v>
                </c:pt>
                <c:pt idx="475">
                  <c:v>34.6</c:v>
                </c:pt>
                <c:pt idx="476">
                  <c:v>34.6</c:v>
                </c:pt>
                <c:pt idx="477">
                  <c:v>34.700000000000003</c:v>
                </c:pt>
                <c:pt idx="478">
                  <c:v>34.700000000000003</c:v>
                </c:pt>
                <c:pt idx="479">
                  <c:v>34.700000000000003</c:v>
                </c:pt>
                <c:pt idx="480">
                  <c:v>34.700000000000003</c:v>
                </c:pt>
                <c:pt idx="481">
                  <c:v>34.800000000000004</c:v>
                </c:pt>
                <c:pt idx="482">
                  <c:v>34.9</c:v>
                </c:pt>
                <c:pt idx="483">
                  <c:v>34.9</c:v>
                </c:pt>
                <c:pt idx="484">
                  <c:v>34.9</c:v>
                </c:pt>
                <c:pt idx="485">
                  <c:v>35</c:v>
                </c:pt>
                <c:pt idx="486">
                  <c:v>35</c:v>
                </c:pt>
                <c:pt idx="487">
                  <c:v>35</c:v>
                </c:pt>
                <c:pt idx="488">
                  <c:v>35</c:v>
                </c:pt>
                <c:pt idx="489">
                  <c:v>35</c:v>
                </c:pt>
                <c:pt idx="490">
                  <c:v>35.1</c:v>
                </c:pt>
                <c:pt idx="491">
                  <c:v>35.1</c:v>
                </c:pt>
                <c:pt idx="492">
                  <c:v>35.1</c:v>
                </c:pt>
                <c:pt idx="493">
                  <c:v>35.1</c:v>
                </c:pt>
                <c:pt idx="494">
                  <c:v>35.200000000000003</c:v>
                </c:pt>
                <c:pt idx="495">
                  <c:v>35.200000000000003</c:v>
                </c:pt>
                <c:pt idx="496">
                  <c:v>35.300000000000004</c:v>
                </c:pt>
                <c:pt idx="497">
                  <c:v>35.300000000000004</c:v>
                </c:pt>
                <c:pt idx="498">
                  <c:v>35.300000000000004</c:v>
                </c:pt>
                <c:pt idx="499">
                  <c:v>35.4</c:v>
                </c:pt>
                <c:pt idx="500">
                  <c:v>35.4</c:v>
                </c:pt>
                <c:pt idx="501">
                  <c:v>35.4</c:v>
                </c:pt>
                <c:pt idx="502">
                  <c:v>35.4</c:v>
                </c:pt>
                <c:pt idx="503">
                  <c:v>35.4</c:v>
                </c:pt>
                <c:pt idx="504">
                  <c:v>35.4</c:v>
                </c:pt>
                <c:pt idx="505">
                  <c:v>35.5</c:v>
                </c:pt>
                <c:pt idx="506">
                  <c:v>35.5</c:v>
                </c:pt>
                <c:pt idx="507">
                  <c:v>35.5</c:v>
                </c:pt>
                <c:pt idx="508">
                  <c:v>35.5</c:v>
                </c:pt>
                <c:pt idx="509">
                  <c:v>35.5</c:v>
                </c:pt>
                <c:pt idx="510">
                  <c:v>35.5</c:v>
                </c:pt>
                <c:pt idx="511">
                  <c:v>35.5</c:v>
                </c:pt>
                <c:pt idx="512">
                  <c:v>35.5</c:v>
                </c:pt>
                <c:pt idx="513">
                  <c:v>35.6</c:v>
                </c:pt>
                <c:pt idx="514">
                  <c:v>35.6</c:v>
                </c:pt>
                <c:pt idx="515">
                  <c:v>35.700000000000003</c:v>
                </c:pt>
                <c:pt idx="516">
                  <c:v>35.700000000000003</c:v>
                </c:pt>
                <c:pt idx="517">
                  <c:v>35.700000000000003</c:v>
                </c:pt>
                <c:pt idx="518">
                  <c:v>35.700000000000003</c:v>
                </c:pt>
                <c:pt idx="519">
                  <c:v>35.700000000000003</c:v>
                </c:pt>
                <c:pt idx="520">
                  <c:v>35.800000000000004</c:v>
                </c:pt>
                <c:pt idx="521">
                  <c:v>35.800000000000004</c:v>
                </c:pt>
                <c:pt idx="522">
                  <c:v>35.800000000000004</c:v>
                </c:pt>
                <c:pt idx="523">
                  <c:v>35.9</c:v>
                </c:pt>
                <c:pt idx="524">
                  <c:v>35.9</c:v>
                </c:pt>
                <c:pt idx="525">
                  <c:v>35.9</c:v>
                </c:pt>
                <c:pt idx="526">
                  <c:v>35.9</c:v>
                </c:pt>
                <c:pt idx="527">
                  <c:v>35.9</c:v>
                </c:pt>
                <c:pt idx="528">
                  <c:v>36</c:v>
                </c:pt>
                <c:pt idx="529">
                  <c:v>36</c:v>
                </c:pt>
                <c:pt idx="530">
                  <c:v>36</c:v>
                </c:pt>
                <c:pt idx="531">
                  <c:v>36.1</c:v>
                </c:pt>
                <c:pt idx="532">
                  <c:v>36.1</c:v>
                </c:pt>
                <c:pt idx="533">
                  <c:v>36.200000000000003</c:v>
                </c:pt>
                <c:pt idx="534">
                  <c:v>36.200000000000003</c:v>
                </c:pt>
                <c:pt idx="535">
                  <c:v>36.200000000000003</c:v>
                </c:pt>
                <c:pt idx="536">
                  <c:v>36.200000000000003</c:v>
                </c:pt>
                <c:pt idx="537">
                  <c:v>36.200000000000003</c:v>
                </c:pt>
                <c:pt idx="538">
                  <c:v>36.200000000000003</c:v>
                </c:pt>
                <c:pt idx="539">
                  <c:v>36.300000000000004</c:v>
                </c:pt>
                <c:pt idx="540">
                  <c:v>36.300000000000004</c:v>
                </c:pt>
                <c:pt idx="541">
                  <c:v>36.300000000000004</c:v>
                </c:pt>
                <c:pt idx="542">
                  <c:v>36.4</c:v>
                </c:pt>
                <c:pt idx="543">
                  <c:v>36.4</c:v>
                </c:pt>
                <c:pt idx="544">
                  <c:v>36.4</c:v>
                </c:pt>
                <c:pt idx="545">
                  <c:v>36.4</c:v>
                </c:pt>
                <c:pt idx="546">
                  <c:v>36.5</c:v>
                </c:pt>
                <c:pt idx="547">
                  <c:v>36.5</c:v>
                </c:pt>
                <c:pt idx="548">
                  <c:v>36.5</c:v>
                </c:pt>
                <c:pt idx="549">
                  <c:v>36.5</c:v>
                </c:pt>
                <c:pt idx="550">
                  <c:v>36.5</c:v>
                </c:pt>
                <c:pt idx="551">
                  <c:v>36.5</c:v>
                </c:pt>
                <c:pt idx="552">
                  <c:v>36.5</c:v>
                </c:pt>
                <c:pt idx="553">
                  <c:v>36.6</c:v>
                </c:pt>
                <c:pt idx="554">
                  <c:v>36.6</c:v>
                </c:pt>
                <c:pt idx="555">
                  <c:v>36.6</c:v>
                </c:pt>
                <c:pt idx="556">
                  <c:v>36.6</c:v>
                </c:pt>
                <c:pt idx="557">
                  <c:v>36.700000000000003</c:v>
                </c:pt>
                <c:pt idx="558">
                  <c:v>36.700000000000003</c:v>
                </c:pt>
                <c:pt idx="559">
                  <c:v>36.800000000000004</c:v>
                </c:pt>
                <c:pt idx="560">
                  <c:v>36.800000000000004</c:v>
                </c:pt>
                <c:pt idx="561">
                  <c:v>36.9</c:v>
                </c:pt>
                <c:pt idx="562">
                  <c:v>36.9</c:v>
                </c:pt>
                <c:pt idx="563">
                  <c:v>36.9</c:v>
                </c:pt>
                <c:pt idx="564">
                  <c:v>36.9</c:v>
                </c:pt>
                <c:pt idx="565">
                  <c:v>36.9</c:v>
                </c:pt>
                <c:pt idx="566">
                  <c:v>37</c:v>
                </c:pt>
                <c:pt idx="567">
                  <c:v>37</c:v>
                </c:pt>
                <c:pt idx="568">
                  <c:v>37</c:v>
                </c:pt>
                <c:pt idx="569">
                  <c:v>37.1</c:v>
                </c:pt>
                <c:pt idx="570">
                  <c:v>37.1</c:v>
                </c:pt>
                <c:pt idx="571">
                  <c:v>37.1</c:v>
                </c:pt>
                <c:pt idx="572">
                  <c:v>37.1</c:v>
                </c:pt>
                <c:pt idx="573">
                  <c:v>37.1</c:v>
                </c:pt>
                <c:pt idx="574">
                  <c:v>37.200000000000003</c:v>
                </c:pt>
                <c:pt idx="575">
                  <c:v>37.200000000000003</c:v>
                </c:pt>
                <c:pt idx="576">
                  <c:v>37.200000000000003</c:v>
                </c:pt>
                <c:pt idx="577">
                  <c:v>37.200000000000003</c:v>
                </c:pt>
                <c:pt idx="578">
                  <c:v>37.200000000000003</c:v>
                </c:pt>
                <c:pt idx="579">
                  <c:v>37.300000000000004</c:v>
                </c:pt>
                <c:pt idx="580">
                  <c:v>37.300000000000004</c:v>
                </c:pt>
                <c:pt idx="581">
                  <c:v>37.300000000000004</c:v>
                </c:pt>
                <c:pt idx="582">
                  <c:v>37.4</c:v>
                </c:pt>
                <c:pt idx="583">
                  <c:v>37.4</c:v>
                </c:pt>
                <c:pt idx="584">
                  <c:v>37.4</c:v>
                </c:pt>
                <c:pt idx="585">
                  <c:v>37.5</c:v>
                </c:pt>
                <c:pt idx="586">
                  <c:v>37.5</c:v>
                </c:pt>
                <c:pt idx="587">
                  <c:v>37.5</c:v>
                </c:pt>
                <c:pt idx="588">
                  <c:v>37.6</c:v>
                </c:pt>
                <c:pt idx="589">
                  <c:v>37.6</c:v>
                </c:pt>
                <c:pt idx="590">
                  <c:v>37.6</c:v>
                </c:pt>
                <c:pt idx="591">
                  <c:v>37.6</c:v>
                </c:pt>
                <c:pt idx="592">
                  <c:v>37.6</c:v>
                </c:pt>
                <c:pt idx="593">
                  <c:v>37.6</c:v>
                </c:pt>
                <c:pt idx="594">
                  <c:v>37.6</c:v>
                </c:pt>
                <c:pt idx="595">
                  <c:v>37.6</c:v>
                </c:pt>
                <c:pt idx="596">
                  <c:v>37.700000000000003</c:v>
                </c:pt>
                <c:pt idx="597">
                  <c:v>37.700000000000003</c:v>
                </c:pt>
                <c:pt idx="598">
                  <c:v>37.700000000000003</c:v>
                </c:pt>
                <c:pt idx="599">
                  <c:v>37.700000000000003</c:v>
                </c:pt>
                <c:pt idx="600">
                  <c:v>37.700000000000003</c:v>
                </c:pt>
                <c:pt idx="601">
                  <c:v>37.700000000000003</c:v>
                </c:pt>
                <c:pt idx="602">
                  <c:v>37.800000000000004</c:v>
                </c:pt>
                <c:pt idx="603">
                  <c:v>37.800000000000004</c:v>
                </c:pt>
                <c:pt idx="604">
                  <c:v>37.800000000000004</c:v>
                </c:pt>
                <c:pt idx="605">
                  <c:v>37.800000000000004</c:v>
                </c:pt>
                <c:pt idx="606">
                  <c:v>37.9</c:v>
                </c:pt>
                <c:pt idx="607">
                  <c:v>37.9</c:v>
                </c:pt>
                <c:pt idx="608">
                  <c:v>37.9</c:v>
                </c:pt>
                <c:pt idx="609">
                  <c:v>37.9</c:v>
                </c:pt>
                <c:pt idx="610">
                  <c:v>37.9</c:v>
                </c:pt>
                <c:pt idx="611">
                  <c:v>38</c:v>
                </c:pt>
                <c:pt idx="612">
                  <c:v>38</c:v>
                </c:pt>
                <c:pt idx="613">
                  <c:v>38.1</c:v>
                </c:pt>
                <c:pt idx="614">
                  <c:v>38.1</c:v>
                </c:pt>
                <c:pt idx="615">
                  <c:v>38.1</c:v>
                </c:pt>
                <c:pt idx="616">
                  <c:v>38.1</c:v>
                </c:pt>
                <c:pt idx="617">
                  <c:v>38.1</c:v>
                </c:pt>
                <c:pt idx="618">
                  <c:v>38.1</c:v>
                </c:pt>
                <c:pt idx="619">
                  <c:v>38.1</c:v>
                </c:pt>
                <c:pt idx="620">
                  <c:v>38.200000000000003</c:v>
                </c:pt>
                <c:pt idx="621">
                  <c:v>38.200000000000003</c:v>
                </c:pt>
                <c:pt idx="622">
                  <c:v>38.200000000000003</c:v>
                </c:pt>
                <c:pt idx="623">
                  <c:v>38.200000000000003</c:v>
                </c:pt>
                <c:pt idx="624">
                  <c:v>38.200000000000003</c:v>
                </c:pt>
                <c:pt idx="625">
                  <c:v>38.200000000000003</c:v>
                </c:pt>
                <c:pt idx="626">
                  <c:v>38.200000000000003</c:v>
                </c:pt>
                <c:pt idx="627">
                  <c:v>38.200000000000003</c:v>
                </c:pt>
                <c:pt idx="628">
                  <c:v>38.200000000000003</c:v>
                </c:pt>
                <c:pt idx="629">
                  <c:v>38.200000000000003</c:v>
                </c:pt>
                <c:pt idx="630">
                  <c:v>38.300000000000004</c:v>
                </c:pt>
                <c:pt idx="631">
                  <c:v>38.300000000000004</c:v>
                </c:pt>
                <c:pt idx="632">
                  <c:v>38.300000000000004</c:v>
                </c:pt>
                <c:pt idx="633">
                  <c:v>38.300000000000004</c:v>
                </c:pt>
                <c:pt idx="634">
                  <c:v>38.300000000000004</c:v>
                </c:pt>
                <c:pt idx="635">
                  <c:v>38.300000000000004</c:v>
                </c:pt>
                <c:pt idx="636">
                  <c:v>38.4</c:v>
                </c:pt>
                <c:pt idx="637">
                  <c:v>38.4</c:v>
                </c:pt>
                <c:pt idx="638">
                  <c:v>38.4</c:v>
                </c:pt>
                <c:pt idx="639">
                  <c:v>38.5</c:v>
                </c:pt>
                <c:pt idx="640">
                  <c:v>38.5</c:v>
                </c:pt>
                <c:pt idx="641">
                  <c:v>38.5</c:v>
                </c:pt>
                <c:pt idx="642">
                  <c:v>38.5</c:v>
                </c:pt>
                <c:pt idx="643">
                  <c:v>38.5</c:v>
                </c:pt>
                <c:pt idx="644">
                  <c:v>38.5</c:v>
                </c:pt>
                <c:pt idx="645">
                  <c:v>38.6</c:v>
                </c:pt>
                <c:pt idx="646">
                  <c:v>38.6</c:v>
                </c:pt>
                <c:pt idx="647">
                  <c:v>38.6</c:v>
                </c:pt>
                <c:pt idx="648">
                  <c:v>38.6</c:v>
                </c:pt>
                <c:pt idx="649">
                  <c:v>38.700000000000003</c:v>
                </c:pt>
                <c:pt idx="650">
                  <c:v>38.700000000000003</c:v>
                </c:pt>
                <c:pt idx="651">
                  <c:v>38.700000000000003</c:v>
                </c:pt>
                <c:pt idx="652">
                  <c:v>38.700000000000003</c:v>
                </c:pt>
                <c:pt idx="653">
                  <c:v>38.700000000000003</c:v>
                </c:pt>
                <c:pt idx="654">
                  <c:v>38.700000000000003</c:v>
                </c:pt>
                <c:pt idx="655">
                  <c:v>38.700000000000003</c:v>
                </c:pt>
                <c:pt idx="656">
                  <c:v>38.700000000000003</c:v>
                </c:pt>
                <c:pt idx="657">
                  <c:v>38.700000000000003</c:v>
                </c:pt>
                <c:pt idx="658">
                  <c:v>38.700000000000003</c:v>
                </c:pt>
                <c:pt idx="659">
                  <c:v>38.800000000000004</c:v>
                </c:pt>
                <c:pt idx="660">
                  <c:v>38.800000000000004</c:v>
                </c:pt>
                <c:pt idx="661">
                  <c:v>38.800000000000004</c:v>
                </c:pt>
                <c:pt idx="662">
                  <c:v>38.800000000000004</c:v>
                </c:pt>
                <c:pt idx="663">
                  <c:v>38.9</c:v>
                </c:pt>
                <c:pt idx="664">
                  <c:v>38.9</c:v>
                </c:pt>
                <c:pt idx="665">
                  <c:v>39</c:v>
                </c:pt>
                <c:pt idx="666">
                  <c:v>39</c:v>
                </c:pt>
                <c:pt idx="667">
                  <c:v>39</c:v>
                </c:pt>
                <c:pt idx="668">
                  <c:v>39</c:v>
                </c:pt>
                <c:pt idx="669">
                  <c:v>39</c:v>
                </c:pt>
                <c:pt idx="670">
                  <c:v>39.1</c:v>
                </c:pt>
                <c:pt idx="671">
                  <c:v>39.1</c:v>
                </c:pt>
                <c:pt idx="672">
                  <c:v>39.1</c:v>
                </c:pt>
                <c:pt idx="673">
                  <c:v>39.1</c:v>
                </c:pt>
                <c:pt idx="674">
                  <c:v>39.1</c:v>
                </c:pt>
                <c:pt idx="675">
                  <c:v>39.1</c:v>
                </c:pt>
                <c:pt idx="676">
                  <c:v>39.1</c:v>
                </c:pt>
                <c:pt idx="677">
                  <c:v>39.200000000000003</c:v>
                </c:pt>
                <c:pt idx="678">
                  <c:v>39.200000000000003</c:v>
                </c:pt>
                <c:pt idx="679">
                  <c:v>39.200000000000003</c:v>
                </c:pt>
                <c:pt idx="680">
                  <c:v>39.300000000000004</c:v>
                </c:pt>
                <c:pt idx="681">
                  <c:v>39.300000000000004</c:v>
                </c:pt>
                <c:pt idx="682">
                  <c:v>39.300000000000004</c:v>
                </c:pt>
                <c:pt idx="683">
                  <c:v>39.300000000000004</c:v>
                </c:pt>
                <c:pt idx="684">
                  <c:v>39.300000000000004</c:v>
                </c:pt>
                <c:pt idx="685">
                  <c:v>39.300000000000004</c:v>
                </c:pt>
                <c:pt idx="686">
                  <c:v>39.300000000000004</c:v>
                </c:pt>
                <c:pt idx="687">
                  <c:v>39.4</c:v>
                </c:pt>
                <c:pt idx="688">
                  <c:v>39.4</c:v>
                </c:pt>
                <c:pt idx="689">
                  <c:v>39.5</c:v>
                </c:pt>
                <c:pt idx="690">
                  <c:v>39.5</c:v>
                </c:pt>
                <c:pt idx="691">
                  <c:v>39.5</c:v>
                </c:pt>
                <c:pt idx="692">
                  <c:v>39.5</c:v>
                </c:pt>
                <c:pt idx="693">
                  <c:v>39.6</c:v>
                </c:pt>
                <c:pt idx="694">
                  <c:v>39.6</c:v>
                </c:pt>
                <c:pt idx="695">
                  <c:v>39.6</c:v>
                </c:pt>
                <c:pt idx="696">
                  <c:v>39.6</c:v>
                </c:pt>
                <c:pt idx="697">
                  <c:v>39.700000000000003</c:v>
                </c:pt>
                <c:pt idx="698">
                  <c:v>39.700000000000003</c:v>
                </c:pt>
                <c:pt idx="699">
                  <c:v>39.700000000000003</c:v>
                </c:pt>
                <c:pt idx="700">
                  <c:v>39.700000000000003</c:v>
                </c:pt>
                <c:pt idx="701">
                  <c:v>39.700000000000003</c:v>
                </c:pt>
                <c:pt idx="702">
                  <c:v>39.700000000000003</c:v>
                </c:pt>
                <c:pt idx="703">
                  <c:v>39.700000000000003</c:v>
                </c:pt>
                <c:pt idx="704">
                  <c:v>39.800000000000004</c:v>
                </c:pt>
                <c:pt idx="705">
                  <c:v>39.800000000000004</c:v>
                </c:pt>
                <c:pt idx="706">
                  <c:v>39.800000000000004</c:v>
                </c:pt>
                <c:pt idx="707">
                  <c:v>39.9</c:v>
                </c:pt>
                <c:pt idx="708">
                  <c:v>40</c:v>
                </c:pt>
                <c:pt idx="709">
                  <c:v>40</c:v>
                </c:pt>
                <c:pt idx="710">
                  <c:v>40</c:v>
                </c:pt>
                <c:pt idx="711">
                  <c:v>40.1</c:v>
                </c:pt>
                <c:pt idx="712">
                  <c:v>40.1</c:v>
                </c:pt>
                <c:pt idx="713">
                  <c:v>40.1</c:v>
                </c:pt>
                <c:pt idx="714">
                  <c:v>40.200000000000003</c:v>
                </c:pt>
                <c:pt idx="715">
                  <c:v>40.200000000000003</c:v>
                </c:pt>
                <c:pt idx="716">
                  <c:v>40.200000000000003</c:v>
                </c:pt>
                <c:pt idx="717">
                  <c:v>40.300000000000004</c:v>
                </c:pt>
                <c:pt idx="718">
                  <c:v>40.300000000000004</c:v>
                </c:pt>
                <c:pt idx="719">
                  <c:v>40.300000000000004</c:v>
                </c:pt>
                <c:pt idx="720">
                  <c:v>40.4</c:v>
                </c:pt>
                <c:pt idx="721">
                  <c:v>40.4</c:v>
                </c:pt>
                <c:pt idx="722">
                  <c:v>40.4</c:v>
                </c:pt>
                <c:pt idx="723">
                  <c:v>40.4</c:v>
                </c:pt>
                <c:pt idx="724">
                  <c:v>40.5</c:v>
                </c:pt>
                <c:pt idx="725">
                  <c:v>40.5</c:v>
                </c:pt>
                <c:pt idx="726">
                  <c:v>40.5</c:v>
                </c:pt>
                <c:pt idx="727">
                  <c:v>40.5</c:v>
                </c:pt>
                <c:pt idx="728">
                  <c:v>40.5</c:v>
                </c:pt>
                <c:pt idx="729">
                  <c:v>40.5</c:v>
                </c:pt>
                <c:pt idx="730">
                  <c:v>40.6</c:v>
                </c:pt>
                <c:pt idx="731">
                  <c:v>40.6</c:v>
                </c:pt>
                <c:pt idx="732">
                  <c:v>40.6</c:v>
                </c:pt>
                <c:pt idx="733">
                  <c:v>40.6</c:v>
                </c:pt>
                <c:pt idx="734">
                  <c:v>40.700000000000003</c:v>
                </c:pt>
                <c:pt idx="735">
                  <c:v>40.700000000000003</c:v>
                </c:pt>
                <c:pt idx="736">
                  <c:v>40.800000000000004</c:v>
                </c:pt>
                <c:pt idx="737">
                  <c:v>40.9</c:v>
                </c:pt>
                <c:pt idx="738">
                  <c:v>40.9</c:v>
                </c:pt>
                <c:pt idx="739">
                  <c:v>40.9</c:v>
                </c:pt>
                <c:pt idx="740">
                  <c:v>40.9</c:v>
                </c:pt>
                <c:pt idx="741">
                  <c:v>40.9</c:v>
                </c:pt>
                <c:pt idx="742">
                  <c:v>40.9</c:v>
                </c:pt>
                <c:pt idx="743">
                  <c:v>41</c:v>
                </c:pt>
                <c:pt idx="744">
                  <c:v>41</c:v>
                </c:pt>
                <c:pt idx="745">
                  <c:v>41</c:v>
                </c:pt>
                <c:pt idx="746">
                  <c:v>41</c:v>
                </c:pt>
                <c:pt idx="747">
                  <c:v>41.1</c:v>
                </c:pt>
                <c:pt idx="748">
                  <c:v>41.1</c:v>
                </c:pt>
                <c:pt idx="749">
                  <c:v>41.1</c:v>
                </c:pt>
                <c:pt idx="750">
                  <c:v>41.1</c:v>
                </c:pt>
                <c:pt idx="751">
                  <c:v>41.1</c:v>
                </c:pt>
                <c:pt idx="752">
                  <c:v>41.1</c:v>
                </c:pt>
                <c:pt idx="753">
                  <c:v>41.1</c:v>
                </c:pt>
                <c:pt idx="754">
                  <c:v>41.2</c:v>
                </c:pt>
                <c:pt idx="755">
                  <c:v>41.2</c:v>
                </c:pt>
                <c:pt idx="756">
                  <c:v>41.2</c:v>
                </c:pt>
                <c:pt idx="757">
                  <c:v>41.2</c:v>
                </c:pt>
                <c:pt idx="758">
                  <c:v>41.2</c:v>
                </c:pt>
                <c:pt idx="759">
                  <c:v>41.2</c:v>
                </c:pt>
                <c:pt idx="760">
                  <c:v>41.2</c:v>
                </c:pt>
                <c:pt idx="761">
                  <c:v>41.2</c:v>
                </c:pt>
                <c:pt idx="762">
                  <c:v>41.4</c:v>
                </c:pt>
                <c:pt idx="763">
                  <c:v>41.4</c:v>
                </c:pt>
                <c:pt idx="764">
                  <c:v>41.5</c:v>
                </c:pt>
                <c:pt idx="765">
                  <c:v>41.5</c:v>
                </c:pt>
                <c:pt idx="766">
                  <c:v>41.6</c:v>
                </c:pt>
                <c:pt idx="767">
                  <c:v>41.6</c:v>
                </c:pt>
                <c:pt idx="768">
                  <c:v>41.7</c:v>
                </c:pt>
                <c:pt idx="769">
                  <c:v>41.7</c:v>
                </c:pt>
                <c:pt idx="770">
                  <c:v>41.7</c:v>
                </c:pt>
                <c:pt idx="771">
                  <c:v>41.7</c:v>
                </c:pt>
                <c:pt idx="772">
                  <c:v>41.7</c:v>
                </c:pt>
                <c:pt idx="773">
                  <c:v>41.7</c:v>
                </c:pt>
                <c:pt idx="774">
                  <c:v>41.7</c:v>
                </c:pt>
                <c:pt idx="775">
                  <c:v>41.7</c:v>
                </c:pt>
                <c:pt idx="776">
                  <c:v>41.7</c:v>
                </c:pt>
                <c:pt idx="777">
                  <c:v>41.8</c:v>
                </c:pt>
                <c:pt idx="778">
                  <c:v>41.8</c:v>
                </c:pt>
                <c:pt idx="779">
                  <c:v>41.8</c:v>
                </c:pt>
                <c:pt idx="780">
                  <c:v>41.8</c:v>
                </c:pt>
                <c:pt idx="781">
                  <c:v>41.8</c:v>
                </c:pt>
                <c:pt idx="782">
                  <c:v>41.8</c:v>
                </c:pt>
                <c:pt idx="783">
                  <c:v>41.9</c:v>
                </c:pt>
                <c:pt idx="784">
                  <c:v>41.9</c:v>
                </c:pt>
                <c:pt idx="785">
                  <c:v>41.9</c:v>
                </c:pt>
                <c:pt idx="786">
                  <c:v>41.9</c:v>
                </c:pt>
                <c:pt idx="787">
                  <c:v>42</c:v>
                </c:pt>
                <c:pt idx="788">
                  <c:v>42</c:v>
                </c:pt>
                <c:pt idx="789">
                  <c:v>42</c:v>
                </c:pt>
                <c:pt idx="790">
                  <c:v>42</c:v>
                </c:pt>
                <c:pt idx="791">
                  <c:v>42</c:v>
                </c:pt>
                <c:pt idx="792">
                  <c:v>42.1</c:v>
                </c:pt>
                <c:pt idx="793">
                  <c:v>42.1</c:v>
                </c:pt>
                <c:pt idx="794">
                  <c:v>42.1</c:v>
                </c:pt>
                <c:pt idx="795">
                  <c:v>42.1</c:v>
                </c:pt>
                <c:pt idx="796">
                  <c:v>42.1</c:v>
                </c:pt>
                <c:pt idx="797">
                  <c:v>42.1</c:v>
                </c:pt>
                <c:pt idx="798">
                  <c:v>42.2</c:v>
                </c:pt>
                <c:pt idx="799">
                  <c:v>42.2</c:v>
                </c:pt>
                <c:pt idx="800">
                  <c:v>42.2</c:v>
                </c:pt>
                <c:pt idx="801">
                  <c:v>42.3</c:v>
                </c:pt>
                <c:pt idx="802">
                  <c:v>42.3</c:v>
                </c:pt>
                <c:pt idx="803">
                  <c:v>42.3</c:v>
                </c:pt>
                <c:pt idx="804">
                  <c:v>42.3</c:v>
                </c:pt>
                <c:pt idx="805">
                  <c:v>42.3</c:v>
                </c:pt>
                <c:pt idx="806">
                  <c:v>42.3</c:v>
                </c:pt>
                <c:pt idx="807">
                  <c:v>42.4</c:v>
                </c:pt>
                <c:pt idx="808">
                  <c:v>42.4</c:v>
                </c:pt>
                <c:pt idx="809">
                  <c:v>42.4</c:v>
                </c:pt>
                <c:pt idx="810">
                  <c:v>42.4</c:v>
                </c:pt>
                <c:pt idx="811">
                  <c:v>42.4</c:v>
                </c:pt>
                <c:pt idx="812">
                  <c:v>42.4</c:v>
                </c:pt>
                <c:pt idx="813">
                  <c:v>42.4</c:v>
                </c:pt>
                <c:pt idx="814">
                  <c:v>42.4</c:v>
                </c:pt>
                <c:pt idx="815">
                  <c:v>42.4</c:v>
                </c:pt>
                <c:pt idx="816">
                  <c:v>42.5</c:v>
                </c:pt>
                <c:pt idx="817">
                  <c:v>42.5</c:v>
                </c:pt>
                <c:pt idx="818">
                  <c:v>42.5</c:v>
                </c:pt>
                <c:pt idx="819">
                  <c:v>42.5</c:v>
                </c:pt>
                <c:pt idx="820">
                  <c:v>42.5</c:v>
                </c:pt>
                <c:pt idx="821">
                  <c:v>42.5</c:v>
                </c:pt>
                <c:pt idx="822">
                  <c:v>42.6</c:v>
                </c:pt>
                <c:pt idx="823">
                  <c:v>42.6</c:v>
                </c:pt>
                <c:pt idx="824">
                  <c:v>42.6</c:v>
                </c:pt>
                <c:pt idx="825">
                  <c:v>42.6</c:v>
                </c:pt>
                <c:pt idx="826">
                  <c:v>42.6</c:v>
                </c:pt>
                <c:pt idx="827">
                  <c:v>42.6</c:v>
                </c:pt>
                <c:pt idx="828">
                  <c:v>42.7</c:v>
                </c:pt>
                <c:pt idx="829">
                  <c:v>42.7</c:v>
                </c:pt>
                <c:pt idx="830">
                  <c:v>42.7</c:v>
                </c:pt>
                <c:pt idx="831">
                  <c:v>42.7</c:v>
                </c:pt>
                <c:pt idx="832">
                  <c:v>42.7</c:v>
                </c:pt>
                <c:pt idx="833">
                  <c:v>42.8</c:v>
                </c:pt>
                <c:pt idx="834">
                  <c:v>42.8</c:v>
                </c:pt>
                <c:pt idx="835">
                  <c:v>42.8</c:v>
                </c:pt>
                <c:pt idx="836">
                  <c:v>42.8</c:v>
                </c:pt>
                <c:pt idx="837">
                  <c:v>42.8</c:v>
                </c:pt>
                <c:pt idx="838">
                  <c:v>42.8</c:v>
                </c:pt>
                <c:pt idx="839">
                  <c:v>42.9</c:v>
                </c:pt>
                <c:pt idx="840">
                  <c:v>42.9</c:v>
                </c:pt>
                <c:pt idx="841">
                  <c:v>42.9</c:v>
                </c:pt>
                <c:pt idx="842">
                  <c:v>43</c:v>
                </c:pt>
                <c:pt idx="843">
                  <c:v>43</c:v>
                </c:pt>
                <c:pt idx="844">
                  <c:v>43</c:v>
                </c:pt>
                <c:pt idx="845">
                  <c:v>43.1</c:v>
                </c:pt>
                <c:pt idx="846">
                  <c:v>43.1</c:v>
                </c:pt>
                <c:pt idx="847">
                  <c:v>43.1</c:v>
                </c:pt>
                <c:pt idx="848">
                  <c:v>43.1</c:v>
                </c:pt>
                <c:pt idx="849">
                  <c:v>43.2</c:v>
                </c:pt>
                <c:pt idx="850">
                  <c:v>43.2</c:v>
                </c:pt>
                <c:pt idx="851">
                  <c:v>43.2</c:v>
                </c:pt>
                <c:pt idx="852">
                  <c:v>43.3</c:v>
                </c:pt>
                <c:pt idx="853">
                  <c:v>43.3</c:v>
                </c:pt>
                <c:pt idx="854">
                  <c:v>43.3</c:v>
                </c:pt>
                <c:pt idx="855">
                  <c:v>43.3</c:v>
                </c:pt>
                <c:pt idx="856">
                  <c:v>43.3</c:v>
                </c:pt>
                <c:pt idx="857">
                  <c:v>43.4</c:v>
                </c:pt>
                <c:pt idx="858">
                  <c:v>43.4</c:v>
                </c:pt>
                <c:pt idx="859">
                  <c:v>43.4</c:v>
                </c:pt>
                <c:pt idx="860">
                  <c:v>43.4</c:v>
                </c:pt>
                <c:pt idx="861">
                  <c:v>43.4</c:v>
                </c:pt>
                <c:pt idx="862">
                  <c:v>43.4</c:v>
                </c:pt>
                <c:pt idx="863">
                  <c:v>43.5</c:v>
                </c:pt>
                <c:pt idx="864">
                  <c:v>43.5</c:v>
                </c:pt>
                <c:pt idx="865">
                  <c:v>43.5</c:v>
                </c:pt>
                <c:pt idx="866">
                  <c:v>43.5</c:v>
                </c:pt>
                <c:pt idx="867">
                  <c:v>43.6</c:v>
                </c:pt>
                <c:pt idx="868">
                  <c:v>43.6</c:v>
                </c:pt>
                <c:pt idx="869">
                  <c:v>43.6</c:v>
                </c:pt>
                <c:pt idx="870">
                  <c:v>43.6</c:v>
                </c:pt>
                <c:pt idx="871">
                  <c:v>43.7</c:v>
                </c:pt>
                <c:pt idx="872">
                  <c:v>43.7</c:v>
                </c:pt>
                <c:pt idx="873">
                  <c:v>43.7</c:v>
                </c:pt>
                <c:pt idx="874">
                  <c:v>43.7</c:v>
                </c:pt>
                <c:pt idx="875">
                  <c:v>43.7</c:v>
                </c:pt>
                <c:pt idx="876">
                  <c:v>43.8</c:v>
                </c:pt>
                <c:pt idx="877">
                  <c:v>43.8</c:v>
                </c:pt>
                <c:pt idx="878">
                  <c:v>43.8</c:v>
                </c:pt>
                <c:pt idx="879">
                  <c:v>43.8</c:v>
                </c:pt>
                <c:pt idx="880">
                  <c:v>43.9</c:v>
                </c:pt>
                <c:pt idx="881">
                  <c:v>43.9</c:v>
                </c:pt>
                <c:pt idx="882">
                  <c:v>43.9</c:v>
                </c:pt>
                <c:pt idx="883">
                  <c:v>43.9</c:v>
                </c:pt>
                <c:pt idx="884">
                  <c:v>43.9</c:v>
                </c:pt>
                <c:pt idx="885">
                  <c:v>43.9</c:v>
                </c:pt>
                <c:pt idx="886">
                  <c:v>43.9</c:v>
                </c:pt>
                <c:pt idx="887">
                  <c:v>43.9</c:v>
                </c:pt>
                <c:pt idx="888">
                  <c:v>44</c:v>
                </c:pt>
                <c:pt idx="889">
                  <c:v>44</c:v>
                </c:pt>
                <c:pt idx="890">
                  <c:v>44</c:v>
                </c:pt>
                <c:pt idx="891">
                  <c:v>44</c:v>
                </c:pt>
                <c:pt idx="892">
                  <c:v>44.1</c:v>
                </c:pt>
                <c:pt idx="893">
                  <c:v>44.1</c:v>
                </c:pt>
                <c:pt idx="894">
                  <c:v>44.1</c:v>
                </c:pt>
                <c:pt idx="895">
                  <c:v>44.1</c:v>
                </c:pt>
                <c:pt idx="896">
                  <c:v>44.3</c:v>
                </c:pt>
                <c:pt idx="897">
                  <c:v>44.3</c:v>
                </c:pt>
                <c:pt idx="898">
                  <c:v>44.3</c:v>
                </c:pt>
                <c:pt idx="899">
                  <c:v>44.4</c:v>
                </c:pt>
                <c:pt idx="900">
                  <c:v>44.4</c:v>
                </c:pt>
                <c:pt idx="901">
                  <c:v>44.4</c:v>
                </c:pt>
                <c:pt idx="902">
                  <c:v>44.4</c:v>
                </c:pt>
                <c:pt idx="903">
                  <c:v>44.4</c:v>
                </c:pt>
                <c:pt idx="904">
                  <c:v>44.4</c:v>
                </c:pt>
                <c:pt idx="905">
                  <c:v>44.5</c:v>
                </c:pt>
                <c:pt idx="906">
                  <c:v>44.5</c:v>
                </c:pt>
                <c:pt idx="907">
                  <c:v>44.5</c:v>
                </c:pt>
                <c:pt idx="908">
                  <c:v>44.5</c:v>
                </c:pt>
                <c:pt idx="909">
                  <c:v>44.5</c:v>
                </c:pt>
                <c:pt idx="910">
                  <c:v>44.6</c:v>
                </c:pt>
                <c:pt idx="911">
                  <c:v>44.6</c:v>
                </c:pt>
                <c:pt idx="912">
                  <c:v>44.6</c:v>
                </c:pt>
                <c:pt idx="913">
                  <c:v>44.6</c:v>
                </c:pt>
                <c:pt idx="914">
                  <c:v>44.7</c:v>
                </c:pt>
                <c:pt idx="915">
                  <c:v>44.7</c:v>
                </c:pt>
                <c:pt idx="916">
                  <c:v>44.7</c:v>
                </c:pt>
                <c:pt idx="917">
                  <c:v>44.7</c:v>
                </c:pt>
                <c:pt idx="918">
                  <c:v>44.7</c:v>
                </c:pt>
                <c:pt idx="919">
                  <c:v>44.7</c:v>
                </c:pt>
                <c:pt idx="920">
                  <c:v>44.7</c:v>
                </c:pt>
                <c:pt idx="921">
                  <c:v>44.7</c:v>
                </c:pt>
                <c:pt idx="922">
                  <c:v>44.7</c:v>
                </c:pt>
                <c:pt idx="923">
                  <c:v>44.8</c:v>
                </c:pt>
                <c:pt idx="924">
                  <c:v>44.8</c:v>
                </c:pt>
                <c:pt idx="925">
                  <c:v>44.8</c:v>
                </c:pt>
                <c:pt idx="926">
                  <c:v>44.8</c:v>
                </c:pt>
                <c:pt idx="927">
                  <c:v>44.8</c:v>
                </c:pt>
                <c:pt idx="928">
                  <c:v>44.8</c:v>
                </c:pt>
                <c:pt idx="929">
                  <c:v>44.9</c:v>
                </c:pt>
                <c:pt idx="930">
                  <c:v>44.9</c:v>
                </c:pt>
                <c:pt idx="931">
                  <c:v>44.9</c:v>
                </c:pt>
                <c:pt idx="932">
                  <c:v>44.9</c:v>
                </c:pt>
                <c:pt idx="933">
                  <c:v>45</c:v>
                </c:pt>
                <c:pt idx="934">
                  <c:v>45</c:v>
                </c:pt>
                <c:pt idx="935">
                  <c:v>45</c:v>
                </c:pt>
                <c:pt idx="936">
                  <c:v>45</c:v>
                </c:pt>
                <c:pt idx="937">
                  <c:v>45</c:v>
                </c:pt>
                <c:pt idx="938">
                  <c:v>45.1</c:v>
                </c:pt>
                <c:pt idx="939">
                  <c:v>45.1</c:v>
                </c:pt>
                <c:pt idx="940">
                  <c:v>45.1</c:v>
                </c:pt>
                <c:pt idx="941">
                  <c:v>45.1</c:v>
                </c:pt>
                <c:pt idx="942">
                  <c:v>45.1</c:v>
                </c:pt>
                <c:pt idx="943">
                  <c:v>45.1</c:v>
                </c:pt>
                <c:pt idx="944">
                  <c:v>45.2</c:v>
                </c:pt>
                <c:pt idx="945">
                  <c:v>45.2</c:v>
                </c:pt>
                <c:pt idx="946">
                  <c:v>45.2</c:v>
                </c:pt>
                <c:pt idx="947">
                  <c:v>45.2</c:v>
                </c:pt>
                <c:pt idx="948">
                  <c:v>45.3</c:v>
                </c:pt>
                <c:pt idx="949">
                  <c:v>45.3</c:v>
                </c:pt>
                <c:pt idx="950">
                  <c:v>45.3</c:v>
                </c:pt>
                <c:pt idx="951">
                  <c:v>45.3</c:v>
                </c:pt>
                <c:pt idx="952">
                  <c:v>45.4</c:v>
                </c:pt>
                <c:pt idx="953">
                  <c:v>45.4</c:v>
                </c:pt>
                <c:pt idx="954">
                  <c:v>45.4</c:v>
                </c:pt>
                <c:pt idx="955">
                  <c:v>45.4</c:v>
                </c:pt>
                <c:pt idx="956">
                  <c:v>45.4</c:v>
                </c:pt>
                <c:pt idx="957">
                  <c:v>45.4</c:v>
                </c:pt>
                <c:pt idx="958">
                  <c:v>45.4</c:v>
                </c:pt>
                <c:pt idx="959">
                  <c:v>45.4</c:v>
                </c:pt>
                <c:pt idx="960">
                  <c:v>45.5</c:v>
                </c:pt>
                <c:pt idx="961">
                  <c:v>45.5</c:v>
                </c:pt>
                <c:pt idx="962">
                  <c:v>45.5</c:v>
                </c:pt>
                <c:pt idx="963">
                  <c:v>45.5</c:v>
                </c:pt>
                <c:pt idx="964">
                  <c:v>45.5</c:v>
                </c:pt>
                <c:pt idx="965">
                  <c:v>45.5</c:v>
                </c:pt>
                <c:pt idx="966">
                  <c:v>45.6</c:v>
                </c:pt>
                <c:pt idx="967">
                  <c:v>45.6</c:v>
                </c:pt>
                <c:pt idx="968">
                  <c:v>45.6</c:v>
                </c:pt>
                <c:pt idx="969">
                  <c:v>45.7</c:v>
                </c:pt>
                <c:pt idx="970">
                  <c:v>45.7</c:v>
                </c:pt>
                <c:pt idx="971">
                  <c:v>45.7</c:v>
                </c:pt>
                <c:pt idx="972">
                  <c:v>45.8</c:v>
                </c:pt>
                <c:pt idx="973">
                  <c:v>45.8</c:v>
                </c:pt>
                <c:pt idx="974">
                  <c:v>45.8</c:v>
                </c:pt>
                <c:pt idx="975">
                  <c:v>45.8</c:v>
                </c:pt>
                <c:pt idx="976">
                  <c:v>45.8</c:v>
                </c:pt>
                <c:pt idx="977">
                  <c:v>45.8</c:v>
                </c:pt>
                <c:pt idx="978">
                  <c:v>45.9</c:v>
                </c:pt>
                <c:pt idx="979">
                  <c:v>45.9</c:v>
                </c:pt>
                <c:pt idx="980">
                  <c:v>45.9</c:v>
                </c:pt>
                <c:pt idx="981">
                  <c:v>45.9</c:v>
                </c:pt>
                <c:pt idx="982">
                  <c:v>45.9</c:v>
                </c:pt>
                <c:pt idx="983">
                  <c:v>45.9</c:v>
                </c:pt>
                <c:pt idx="984">
                  <c:v>46</c:v>
                </c:pt>
                <c:pt idx="985">
                  <c:v>46</c:v>
                </c:pt>
                <c:pt idx="986">
                  <c:v>46.1</c:v>
                </c:pt>
                <c:pt idx="987">
                  <c:v>46.1</c:v>
                </c:pt>
                <c:pt idx="988">
                  <c:v>46.1</c:v>
                </c:pt>
                <c:pt idx="989">
                  <c:v>46.1</c:v>
                </c:pt>
                <c:pt idx="990">
                  <c:v>46.1</c:v>
                </c:pt>
                <c:pt idx="991">
                  <c:v>46.1</c:v>
                </c:pt>
                <c:pt idx="992">
                  <c:v>46.1</c:v>
                </c:pt>
                <c:pt idx="993">
                  <c:v>46.1</c:v>
                </c:pt>
                <c:pt idx="994">
                  <c:v>46.1</c:v>
                </c:pt>
                <c:pt idx="995">
                  <c:v>46.1</c:v>
                </c:pt>
                <c:pt idx="996">
                  <c:v>46.1</c:v>
                </c:pt>
                <c:pt idx="997">
                  <c:v>46.2</c:v>
                </c:pt>
                <c:pt idx="998">
                  <c:v>46.2</c:v>
                </c:pt>
                <c:pt idx="999">
                  <c:v>46.2</c:v>
                </c:pt>
                <c:pt idx="1000">
                  <c:v>46.2</c:v>
                </c:pt>
                <c:pt idx="1001">
                  <c:v>46.2</c:v>
                </c:pt>
                <c:pt idx="1002">
                  <c:v>46.2</c:v>
                </c:pt>
                <c:pt idx="1003">
                  <c:v>46.2</c:v>
                </c:pt>
                <c:pt idx="1004">
                  <c:v>46.3</c:v>
                </c:pt>
                <c:pt idx="1005">
                  <c:v>46.3</c:v>
                </c:pt>
                <c:pt idx="1006">
                  <c:v>46.3</c:v>
                </c:pt>
                <c:pt idx="1007">
                  <c:v>46.3</c:v>
                </c:pt>
                <c:pt idx="1008">
                  <c:v>46.3</c:v>
                </c:pt>
                <c:pt idx="1009">
                  <c:v>46.3</c:v>
                </c:pt>
                <c:pt idx="1010">
                  <c:v>46.4</c:v>
                </c:pt>
                <c:pt idx="1011">
                  <c:v>46.4</c:v>
                </c:pt>
                <c:pt idx="1012">
                  <c:v>46.5</c:v>
                </c:pt>
                <c:pt idx="1013">
                  <c:v>46.5</c:v>
                </c:pt>
                <c:pt idx="1014">
                  <c:v>46.5</c:v>
                </c:pt>
                <c:pt idx="1015">
                  <c:v>46.5</c:v>
                </c:pt>
                <c:pt idx="1016">
                  <c:v>46.6</c:v>
                </c:pt>
                <c:pt idx="1017">
                  <c:v>46.6</c:v>
                </c:pt>
                <c:pt idx="1018">
                  <c:v>46.7</c:v>
                </c:pt>
                <c:pt idx="1019">
                  <c:v>46.7</c:v>
                </c:pt>
                <c:pt idx="1020">
                  <c:v>46.7</c:v>
                </c:pt>
                <c:pt idx="1021">
                  <c:v>46.7</c:v>
                </c:pt>
                <c:pt idx="1022">
                  <c:v>46.7</c:v>
                </c:pt>
                <c:pt idx="1023">
                  <c:v>46.7</c:v>
                </c:pt>
                <c:pt idx="1024">
                  <c:v>46.7</c:v>
                </c:pt>
                <c:pt idx="1025">
                  <c:v>46.8</c:v>
                </c:pt>
                <c:pt idx="1026">
                  <c:v>46.8</c:v>
                </c:pt>
                <c:pt idx="1027">
                  <c:v>46.8</c:v>
                </c:pt>
                <c:pt idx="1028">
                  <c:v>46.8</c:v>
                </c:pt>
                <c:pt idx="1029">
                  <c:v>46.8</c:v>
                </c:pt>
                <c:pt idx="1030">
                  <c:v>46.9</c:v>
                </c:pt>
                <c:pt idx="1031">
                  <c:v>46.9</c:v>
                </c:pt>
                <c:pt idx="1032">
                  <c:v>46.9</c:v>
                </c:pt>
                <c:pt idx="1033">
                  <c:v>46.9</c:v>
                </c:pt>
                <c:pt idx="1034">
                  <c:v>46.9</c:v>
                </c:pt>
                <c:pt idx="1035">
                  <c:v>47.1</c:v>
                </c:pt>
                <c:pt idx="1036">
                  <c:v>47.1</c:v>
                </c:pt>
                <c:pt idx="1037">
                  <c:v>47.1</c:v>
                </c:pt>
                <c:pt idx="1038">
                  <c:v>47.1</c:v>
                </c:pt>
                <c:pt idx="1039">
                  <c:v>47.1</c:v>
                </c:pt>
                <c:pt idx="1040">
                  <c:v>47.2</c:v>
                </c:pt>
                <c:pt idx="1041">
                  <c:v>47.2</c:v>
                </c:pt>
                <c:pt idx="1042">
                  <c:v>47.3</c:v>
                </c:pt>
                <c:pt idx="1043">
                  <c:v>47.3</c:v>
                </c:pt>
                <c:pt idx="1044">
                  <c:v>47.3</c:v>
                </c:pt>
                <c:pt idx="1045">
                  <c:v>47.3</c:v>
                </c:pt>
                <c:pt idx="1046">
                  <c:v>47.3</c:v>
                </c:pt>
                <c:pt idx="1047">
                  <c:v>47.4</c:v>
                </c:pt>
                <c:pt idx="1048">
                  <c:v>47.4</c:v>
                </c:pt>
                <c:pt idx="1049">
                  <c:v>47.4</c:v>
                </c:pt>
                <c:pt idx="1050">
                  <c:v>47.4</c:v>
                </c:pt>
                <c:pt idx="1051">
                  <c:v>47.5</c:v>
                </c:pt>
                <c:pt idx="1052">
                  <c:v>47.5</c:v>
                </c:pt>
                <c:pt idx="1053">
                  <c:v>47.5</c:v>
                </c:pt>
                <c:pt idx="1054">
                  <c:v>47.5</c:v>
                </c:pt>
                <c:pt idx="1055">
                  <c:v>47.5</c:v>
                </c:pt>
                <c:pt idx="1056">
                  <c:v>47.5</c:v>
                </c:pt>
                <c:pt idx="1057">
                  <c:v>47.5</c:v>
                </c:pt>
                <c:pt idx="1058">
                  <c:v>47.5</c:v>
                </c:pt>
                <c:pt idx="1059">
                  <c:v>47.6</c:v>
                </c:pt>
                <c:pt idx="1060">
                  <c:v>47.6</c:v>
                </c:pt>
                <c:pt idx="1061">
                  <c:v>47.6</c:v>
                </c:pt>
                <c:pt idx="1062">
                  <c:v>47.6</c:v>
                </c:pt>
                <c:pt idx="1063">
                  <c:v>47.6</c:v>
                </c:pt>
                <c:pt idx="1064">
                  <c:v>47.7</c:v>
                </c:pt>
                <c:pt idx="1065">
                  <c:v>47.8</c:v>
                </c:pt>
                <c:pt idx="1066">
                  <c:v>47.8</c:v>
                </c:pt>
                <c:pt idx="1067">
                  <c:v>47.8</c:v>
                </c:pt>
                <c:pt idx="1068">
                  <c:v>47.8</c:v>
                </c:pt>
                <c:pt idx="1069">
                  <c:v>47.8</c:v>
                </c:pt>
                <c:pt idx="1070">
                  <c:v>47.9</c:v>
                </c:pt>
                <c:pt idx="1071">
                  <c:v>47.9</c:v>
                </c:pt>
                <c:pt idx="1072">
                  <c:v>48</c:v>
                </c:pt>
                <c:pt idx="1073">
                  <c:v>48</c:v>
                </c:pt>
                <c:pt idx="1074">
                  <c:v>48</c:v>
                </c:pt>
                <c:pt idx="1075">
                  <c:v>48</c:v>
                </c:pt>
                <c:pt idx="1076">
                  <c:v>48</c:v>
                </c:pt>
                <c:pt idx="1077">
                  <c:v>48</c:v>
                </c:pt>
                <c:pt idx="1078">
                  <c:v>48</c:v>
                </c:pt>
                <c:pt idx="1079">
                  <c:v>48.1</c:v>
                </c:pt>
                <c:pt idx="1080">
                  <c:v>48.1</c:v>
                </c:pt>
                <c:pt idx="1081">
                  <c:v>48.1</c:v>
                </c:pt>
                <c:pt idx="1082">
                  <c:v>48.2</c:v>
                </c:pt>
                <c:pt idx="1083">
                  <c:v>48.2</c:v>
                </c:pt>
                <c:pt idx="1084">
                  <c:v>48.2</c:v>
                </c:pt>
                <c:pt idx="1085">
                  <c:v>48.2</c:v>
                </c:pt>
                <c:pt idx="1086">
                  <c:v>48.2</c:v>
                </c:pt>
                <c:pt idx="1087">
                  <c:v>48.2</c:v>
                </c:pt>
                <c:pt idx="1088">
                  <c:v>48.2</c:v>
                </c:pt>
                <c:pt idx="1089">
                  <c:v>48.3</c:v>
                </c:pt>
                <c:pt idx="1090">
                  <c:v>48.3</c:v>
                </c:pt>
                <c:pt idx="1091">
                  <c:v>48.3</c:v>
                </c:pt>
                <c:pt idx="1092">
                  <c:v>48.3</c:v>
                </c:pt>
                <c:pt idx="1093">
                  <c:v>48.3</c:v>
                </c:pt>
                <c:pt idx="1094">
                  <c:v>48.3</c:v>
                </c:pt>
                <c:pt idx="1095">
                  <c:v>48.4</c:v>
                </c:pt>
                <c:pt idx="1096">
                  <c:v>48.4</c:v>
                </c:pt>
                <c:pt idx="1097">
                  <c:v>48.4</c:v>
                </c:pt>
                <c:pt idx="1098">
                  <c:v>48.4</c:v>
                </c:pt>
                <c:pt idx="1099">
                  <c:v>48.4</c:v>
                </c:pt>
                <c:pt idx="1100">
                  <c:v>48.5</c:v>
                </c:pt>
                <c:pt idx="1101">
                  <c:v>48.5</c:v>
                </c:pt>
                <c:pt idx="1102">
                  <c:v>48.5</c:v>
                </c:pt>
                <c:pt idx="1103">
                  <c:v>48.6</c:v>
                </c:pt>
                <c:pt idx="1104">
                  <c:v>48.6</c:v>
                </c:pt>
                <c:pt idx="1105">
                  <c:v>48.6</c:v>
                </c:pt>
                <c:pt idx="1106">
                  <c:v>48.6</c:v>
                </c:pt>
                <c:pt idx="1107">
                  <c:v>48.6</c:v>
                </c:pt>
                <c:pt idx="1108">
                  <c:v>48.6</c:v>
                </c:pt>
                <c:pt idx="1109">
                  <c:v>48.6</c:v>
                </c:pt>
                <c:pt idx="1110">
                  <c:v>48.6</c:v>
                </c:pt>
                <c:pt idx="1111">
                  <c:v>48.6</c:v>
                </c:pt>
                <c:pt idx="1112">
                  <c:v>48.6</c:v>
                </c:pt>
                <c:pt idx="1113">
                  <c:v>48.7</c:v>
                </c:pt>
                <c:pt idx="1114">
                  <c:v>48.7</c:v>
                </c:pt>
                <c:pt idx="1115">
                  <c:v>48.7</c:v>
                </c:pt>
                <c:pt idx="1116">
                  <c:v>48.7</c:v>
                </c:pt>
                <c:pt idx="1117">
                  <c:v>48.7</c:v>
                </c:pt>
                <c:pt idx="1118">
                  <c:v>48.7</c:v>
                </c:pt>
                <c:pt idx="1119">
                  <c:v>48.7</c:v>
                </c:pt>
                <c:pt idx="1120">
                  <c:v>48.7</c:v>
                </c:pt>
                <c:pt idx="1121">
                  <c:v>48.7</c:v>
                </c:pt>
                <c:pt idx="1122">
                  <c:v>48.7</c:v>
                </c:pt>
                <c:pt idx="1123">
                  <c:v>48.8</c:v>
                </c:pt>
                <c:pt idx="1124">
                  <c:v>48.8</c:v>
                </c:pt>
                <c:pt idx="1125">
                  <c:v>48.8</c:v>
                </c:pt>
                <c:pt idx="1126">
                  <c:v>48.8</c:v>
                </c:pt>
                <c:pt idx="1127">
                  <c:v>48.9</c:v>
                </c:pt>
                <c:pt idx="1128">
                  <c:v>48.9</c:v>
                </c:pt>
                <c:pt idx="1129">
                  <c:v>48.9</c:v>
                </c:pt>
                <c:pt idx="1130">
                  <c:v>48.9</c:v>
                </c:pt>
                <c:pt idx="1131">
                  <c:v>48.9</c:v>
                </c:pt>
                <c:pt idx="1132">
                  <c:v>48.9</c:v>
                </c:pt>
                <c:pt idx="1133">
                  <c:v>49</c:v>
                </c:pt>
                <c:pt idx="1134">
                  <c:v>49</c:v>
                </c:pt>
                <c:pt idx="1135">
                  <c:v>49</c:v>
                </c:pt>
                <c:pt idx="1136">
                  <c:v>49.1</c:v>
                </c:pt>
                <c:pt idx="1137">
                  <c:v>49.1</c:v>
                </c:pt>
                <c:pt idx="1138">
                  <c:v>49.1</c:v>
                </c:pt>
                <c:pt idx="1139">
                  <c:v>49.1</c:v>
                </c:pt>
                <c:pt idx="1140">
                  <c:v>49.1</c:v>
                </c:pt>
                <c:pt idx="1141">
                  <c:v>49.1</c:v>
                </c:pt>
                <c:pt idx="1142">
                  <c:v>49.1</c:v>
                </c:pt>
                <c:pt idx="1143">
                  <c:v>49.2</c:v>
                </c:pt>
                <c:pt idx="1144">
                  <c:v>49.3</c:v>
                </c:pt>
                <c:pt idx="1145">
                  <c:v>49.3</c:v>
                </c:pt>
                <c:pt idx="1146">
                  <c:v>49.3</c:v>
                </c:pt>
                <c:pt idx="1147">
                  <c:v>49.4</c:v>
                </c:pt>
                <c:pt idx="1148">
                  <c:v>49.4</c:v>
                </c:pt>
                <c:pt idx="1149">
                  <c:v>49.4</c:v>
                </c:pt>
                <c:pt idx="1150">
                  <c:v>49.4</c:v>
                </c:pt>
                <c:pt idx="1151">
                  <c:v>49.4</c:v>
                </c:pt>
                <c:pt idx="1152">
                  <c:v>49.5</c:v>
                </c:pt>
                <c:pt idx="1153">
                  <c:v>49.5</c:v>
                </c:pt>
                <c:pt idx="1154">
                  <c:v>49.6</c:v>
                </c:pt>
                <c:pt idx="1155">
                  <c:v>49.6</c:v>
                </c:pt>
                <c:pt idx="1156">
                  <c:v>49.6</c:v>
                </c:pt>
                <c:pt idx="1157">
                  <c:v>49.7</c:v>
                </c:pt>
                <c:pt idx="1158">
                  <c:v>49.7</c:v>
                </c:pt>
                <c:pt idx="1159">
                  <c:v>49.7</c:v>
                </c:pt>
                <c:pt idx="1160">
                  <c:v>49.7</c:v>
                </c:pt>
                <c:pt idx="1161">
                  <c:v>49.7</c:v>
                </c:pt>
                <c:pt idx="1162">
                  <c:v>49.7</c:v>
                </c:pt>
                <c:pt idx="1163">
                  <c:v>49.8</c:v>
                </c:pt>
                <c:pt idx="1164">
                  <c:v>49.8</c:v>
                </c:pt>
                <c:pt idx="1165">
                  <c:v>49.8</c:v>
                </c:pt>
                <c:pt idx="1166">
                  <c:v>49.8</c:v>
                </c:pt>
                <c:pt idx="1167">
                  <c:v>49.8</c:v>
                </c:pt>
                <c:pt idx="1168">
                  <c:v>49.8</c:v>
                </c:pt>
                <c:pt idx="1169">
                  <c:v>49.8</c:v>
                </c:pt>
                <c:pt idx="1170">
                  <c:v>49.8</c:v>
                </c:pt>
                <c:pt idx="1171">
                  <c:v>49.9</c:v>
                </c:pt>
                <c:pt idx="1172">
                  <c:v>49.9</c:v>
                </c:pt>
                <c:pt idx="1173">
                  <c:v>50</c:v>
                </c:pt>
                <c:pt idx="1174">
                  <c:v>50</c:v>
                </c:pt>
                <c:pt idx="1175">
                  <c:v>50</c:v>
                </c:pt>
                <c:pt idx="1176">
                  <c:v>50.1</c:v>
                </c:pt>
                <c:pt idx="1177">
                  <c:v>50.1</c:v>
                </c:pt>
                <c:pt idx="1178">
                  <c:v>50.1</c:v>
                </c:pt>
                <c:pt idx="1179">
                  <c:v>50.1</c:v>
                </c:pt>
                <c:pt idx="1180">
                  <c:v>50.2</c:v>
                </c:pt>
                <c:pt idx="1181">
                  <c:v>50.2</c:v>
                </c:pt>
                <c:pt idx="1182">
                  <c:v>50.2</c:v>
                </c:pt>
                <c:pt idx="1183">
                  <c:v>50.2</c:v>
                </c:pt>
                <c:pt idx="1184">
                  <c:v>50.2</c:v>
                </c:pt>
                <c:pt idx="1185">
                  <c:v>50.2</c:v>
                </c:pt>
                <c:pt idx="1186">
                  <c:v>50.3</c:v>
                </c:pt>
                <c:pt idx="1187">
                  <c:v>50.3</c:v>
                </c:pt>
                <c:pt idx="1188">
                  <c:v>50.3</c:v>
                </c:pt>
                <c:pt idx="1189">
                  <c:v>50.3</c:v>
                </c:pt>
                <c:pt idx="1190">
                  <c:v>50.3</c:v>
                </c:pt>
                <c:pt idx="1191">
                  <c:v>50.3</c:v>
                </c:pt>
                <c:pt idx="1192">
                  <c:v>50.4</c:v>
                </c:pt>
                <c:pt idx="1193">
                  <c:v>50.4</c:v>
                </c:pt>
                <c:pt idx="1194">
                  <c:v>50.4</c:v>
                </c:pt>
                <c:pt idx="1195">
                  <c:v>50.5</c:v>
                </c:pt>
                <c:pt idx="1196">
                  <c:v>50.5</c:v>
                </c:pt>
                <c:pt idx="1197">
                  <c:v>50.6</c:v>
                </c:pt>
                <c:pt idx="1198">
                  <c:v>50.6</c:v>
                </c:pt>
                <c:pt idx="1199">
                  <c:v>50.6</c:v>
                </c:pt>
                <c:pt idx="1200">
                  <c:v>50.6</c:v>
                </c:pt>
                <c:pt idx="1201">
                  <c:v>50.7</c:v>
                </c:pt>
                <c:pt idx="1202">
                  <c:v>50.7</c:v>
                </c:pt>
                <c:pt idx="1203">
                  <c:v>50.7</c:v>
                </c:pt>
                <c:pt idx="1204">
                  <c:v>50.7</c:v>
                </c:pt>
                <c:pt idx="1205">
                  <c:v>50.7</c:v>
                </c:pt>
                <c:pt idx="1206">
                  <c:v>50.7</c:v>
                </c:pt>
                <c:pt idx="1207">
                  <c:v>50.7</c:v>
                </c:pt>
                <c:pt idx="1208">
                  <c:v>50.7</c:v>
                </c:pt>
                <c:pt idx="1209">
                  <c:v>50.7</c:v>
                </c:pt>
                <c:pt idx="1210">
                  <c:v>50.8</c:v>
                </c:pt>
                <c:pt idx="1211">
                  <c:v>50.8</c:v>
                </c:pt>
                <c:pt idx="1212">
                  <c:v>50.9</c:v>
                </c:pt>
                <c:pt idx="1213">
                  <c:v>51</c:v>
                </c:pt>
                <c:pt idx="1214">
                  <c:v>51</c:v>
                </c:pt>
                <c:pt idx="1215">
                  <c:v>51</c:v>
                </c:pt>
                <c:pt idx="1216">
                  <c:v>51</c:v>
                </c:pt>
                <c:pt idx="1217">
                  <c:v>51.2</c:v>
                </c:pt>
                <c:pt idx="1218">
                  <c:v>51.2</c:v>
                </c:pt>
                <c:pt idx="1219">
                  <c:v>51.2</c:v>
                </c:pt>
                <c:pt idx="1220">
                  <c:v>51.2</c:v>
                </c:pt>
                <c:pt idx="1221">
                  <c:v>51.3</c:v>
                </c:pt>
                <c:pt idx="1222">
                  <c:v>51.3</c:v>
                </c:pt>
                <c:pt idx="1223">
                  <c:v>51.3</c:v>
                </c:pt>
                <c:pt idx="1224">
                  <c:v>51.4</c:v>
                </c:pt>
                <c:pt idx="1225">
                  <c:v>51.4</c:v>
                </c:pt>
                <c:pt idx="1226">
                  <c:v>51.4</c:v>
                </c:pt>
                <c:pt idx="1227">
                  <c:v>51.4</c:v>
                </c:pt>
                <c:pt idx="1228">
                  <c:v>51.4</c:v>
                </c:pt>
                <c:pt idx="1229">
                  <c:v>51.4</c:v>
                </c:pt>
                <c:pt idx="1230">
                  <c:v>51.4</c:v>
                </c:pt>
                <c:pt idx="1231">
                  <c:v>51.4</c:v>
                </c:pt>
                <c:pt idx="1232">
                  <c:v>51.5</c:v>
                </c:pt>
                <c:pt idx="1233">
                  <c:v>51.5</c:v>
                </c:pt>
                <c:pt idx="1234">
                  <c:v>51.5</c:v>
                </c:pt>
                <c:pt idx="1235">
                  <c:v>51.5</c:v>
                </c:pt>
                <c:pt idx="1236">
                  <c:v>51.5</c:v>
                </c:pt>
                <c:pt idx="1237">
                  <c:v>51.6</c:v>
                </c:pt>
                <c:pt idx="1238">
                  <c:v>51.6</c:v>
                </c:pt>
                <c:pt idx="1239">
                  <c:v>51.6</c:v>
                </c:pt>
                <c:pt idx="1240">
                  <c:v>51.6</c:v>
                </c:pt>
                <c:pt idx="1241">
                  <c:v>51.7</c:v>
                </c:pt>
                <c:pt idx="1242">
                  <c:v>51.7</c:v>
                </c:pt>
                <c:pt idx="1243">
                  <c:v>51.7</c:v>
                </c:pt>
                <c:pt idx="1244">
                  <c:v>51.7</c:v>
                </c:pt>
                <c:pt idx="1245">
                  <c:v>51.7</c:v>
                </c:pt>
                <c:pt idx="1246">
                  <c:v>51.7</c:v>
                </c:pt>
                <c:pt idx="1247">
                  <c:v>51.8</c:v>
                </c:pt>
                <c:pt idx="1248">
                  <c:v>51.8</c:v>
                </c:pt>
                <c:pt idx="1249">
                  <c:v>51.8</c:v>
                </c:pt>
                <c:pt idx="1250">
                  <c:v>51.8</c:v>
                </c:pt>
                <c:pt idx="1251">
                  <c:v>51.9</c:v>
                </c:pt>
                <c:pt idx="1252">
                  <c:v>51.9</c:v>
                </c:pt>
                <c:pt idx="1253">
                  <c:v>51.9</c:v>
                </c:pt>
                <c:pt idx="1254">
                  <c:v>51.9</c:v>
                </c:pt>
                <c:pt idx="1255">
                  <c:v>51.9</c:v>
                </c:pt>
                <c:pt idx="1256">
                  <c:v>52</c:v>
                </c:pt>
                <c:pt idx="1257">
                  <c:v>52</c:v>
                </c:pt>
                <c:pt idx="1258">
                  <c:v>52.1</c:v>
                </c:pt>
                <c:pt idx="1259">
                  <c:v>52.1</c:v>
                </c:pt>
                <c:pt idx="1260">
                  <c:v>52.1</c:v>
                </c:pt>
                <c:pt idx="1261">
                  <c:v>52.1</c:v>
                </c:pt>
                <c:pt idx="1262">
                  <c:v>52.1</c:v>
                </c:pt>
                <c:pt idx="1263">
                  <c:v>52.1</c:v>
                </c:pt>
                <c:pt idx="1264">
                  <c:v>52.2</c:v>
                </c:pt>
                <c:pt idx="1265">
                  <c:v>52.2</c:v>
                </c:pt>
                <c:pt idx="1266">
                  <c:v>52.2</c:v>
                </c:pt>
                <c:pt idx="1267">
                  <c:v>52.2</c:v>
                </c:pt>
                <c:pt idx="1268">
                  <c:v>52.2</c:v>
                </c:pt>
                <c:pt idx="1269">
                  <c:v>52.2</c:v>
                </c:pt>
                <c:pt idx="1270">
                  <c:v>52.2</c:v>
                </c:pt>
                <c:pt idx="1271">
                  <c:v>52.3</c:v>
                </c:pt>
                <c:pt idx="1272">
                  <c:v>52.3</c:v>
                </c:pt>
                <c:pt idx="1273">
                  <c:v>52.4</c:v>
                </c:pt>
                <c:pt idx="1274">
                  <c:v>52.5</c:v>
                </c:pt>
                <c:pt idx="1275">
                  <c:v>52.6</c:v>
                </c:pt>
                <c:pt idx="1276">
                  <c:v>52.6</c:v>
                </c:pt>
                <c:pt idx="1277">
                  <c:v>52.6</c:v>
                </c:pt>
                <c:pt idx="1278">
                  <c:v>52.6</c:v>
                </c:pt>
                <c:pt idx="1279">
                  <c:v>52.6</c:v>
                </c:pt>
                <c:pt idx="1280">
                  <c:v>52.6</c:v>
                </c:pt>
                <c:pt idx="1281">
                  <c:v>52.6</c:v>
                </c:pt>
                <c:pt idx="1282">
                  <c:v>52.7</c:v>
                </c:pt>
                <c:pt idx="1283">
                  <c:v>52.7</c:v>
                </c:pt>
                <c:pt idx="1284">
                  <c:v>52.7</c:v>
                </c:pt>
                <c:pt idx="1285">
                  <c:v>52.7</c:v>
                </c:pt>
                <c:pt idx="1286">
                  <c:v>52.7</c:v>
                </c:pt>
                <c:pt idx="1287">
                  <c:v>52.8</c:v>
                </c:pt>
                <c:pt idx="1288">
                  <c:v>52.8</c:v>
                </c:pt>
                <c:pt idx="1289">
                  <c:v>52.9</c:v>
                </c:pt>
                <c:pt idx="1290">
                  <c:v>52.9</c:v>
                </c:pt>
                <c:pt idx="1291">
                  <c:v>52.9</c:v>
                </c:pt>
                <c:pt idx="1292">
                  <c:v>52.9</c:v>
                </c:pt>
                <c:pt idx="1293">
                  <c:v>52.9</c:v>
                </c:pt>
                <c:pt idx="1294">
                  <c:v>52.9</c:v>
                </c:pt>
                <c:pt idx="1295">
                  <c:v>53</c:v>
                </c:pt>
                <c:pt idx="1296">
                  <c:v>53</c:v>
                </c:pt>
                <c:pt idx="1297">
                  <c:v>53</c:v>
                </c:pt>
                <c:pt idx="1298">
                  <c:v>53</c:v>
                </c:pt>
                <c:pt idx="1299">
                  <c:v>53</c:v>
                </c:pt>
                <c:pt idx="1300">
                  <c:v>53.1</c:v>
                </c:pt>
                <c:pt idx="1301">
                  <c:v>53.1</c:v>
                </c:pt>
                <c:pt idx="1302">
                  <c:v>53.1</c:v>
                </c:pt>
                <c:pt idx="1303">
                  <c:v>53.1</c:v>
                </c:pt>
                <c:pt idx="1304">
                  <c:v>53.1</c:v>
                </c:pt>
                <c:pt idx="1305">
                  <c:v>53.2</c:v>
                </c:pt>
                <c:pt idx="1306">
                  <c:v>53.2</c:v>
                </c:pt>
                <c:pt idx="1307">
                  <c:v>53.4</c:v>
                </c:pt>
                <c:pt idx="1308">
                  <c:v>53.5</c:v>
                </c:pt>
                <c:pt idx="1309">
                  <c:v>53.5</c:v>
                </c:pt>
                <c:pt idx="1310">
                  <c:v>53.5</c:v>
                </c:pt>
                <c:pt idx="1311">
                  <c:v>53.5</c:v>
                </c:pt>
                <c:pt idx="1312">
                  <c:v>53.5</c:v>
                </c:pt>
                <c:pt idx="1313">
                  <c:v>53.5</c:v>
                </c:pt>
                <c:pt idx="1314">
                  <c:v>53.6</c:v>
                </c:pt>
                <c:pt idx="1315">
                  <c:v>53.6</c:v>
                </c:pt>
                <c:pt idx="1316">
                  <c:v>53.6</c:v>
                </c:pt>
                <c:pt idx="1317">
                  <c:v>53.7</c:v>
                </c:pt>
                <c:pt idx="1318">
                  <c:v>53.7</c:v>
                </c:pt>
                <c:pt idx="1319">
                  <c:v>53.7</c:v>
                </c:pt>
                <c:pt idx="1320">
                  <c:v>53.7</c:v>
                </c:pt>
                <c:pt idx="1321">
                  <c:v>53.8</c:v>
                </c:pt>
                <c:pt idx="1322">
                  <c:v>53.8</c:v>
                </c:pt>
                <c:pt idx="1323">
                  <c:v>53.8</c:v>
                </c:pt>
                <c:pt idx="1324">
                  <c:v>53.8</c:v>
                </c:pt>
                <c:pt idx="1325">
                  <c:v>53.8</c:v>
                </c:pt>
                <c:pt idx="1326">
                  <c:v>53.8</c:v>
                </c:pt>
                <c:pt idx="1327">
                  <c:v>53.9</c:v>
                </c:pt>
                <c:pt idx="1328">
                  <c:v>53.9</c:v>
                </c:pt>
                <c:pt idx="1329">
                  <c:v>53.9</c:v>
                </c:pt>
                <c:pt idx="1330">
                  <c:v>54</c:v>
                </c:pt>
                <c:pt idx="1331">
                  <c:v>54</c:v>
                </c:pt>
                <c:pt idx="1332">
                  <c:v>54</c:v>
                </c:pt>
                <c:pt idx="1333">
                  <c:v>54</c:v>
                </c:pt>
                <c:pt idx="1334">
                  <c:v>54.1</c:v>
                </c:pt>
                <c:pt idx="1335">
                  <c:v>54.1</c:v>
                </c:pt>
                <c:pt idx="1336">
                  <c:v>54.1</c:v>
                </c:pt>
                <c:pt idx="1337">
                  <c:v>54.2</c:v>
                </c:pt>
                <c:pt idx="1338">
                  <c:v>54.2</c:v>
                </c:pt>
                <c:pt idx="1339">
                  <c:v>54.2</c:v>
                </c:pt>
                <c:pt idx="1340">
                  <c:v>54.2</c:v>
                </c:pt>
                <c:pt idx="1341">
                  <c:v>54.2</c:v>
                </c:pt>
                <c:pt idx="1342">
                  <c:v>54.2</c:v>
                </c:pt>
                <c:pt idx="1343">
                  <c:v>54.2</c:v>
                </c:pt>
                <c:pt idx="1344">
                  <c:v>54.3</c:v>
                </c:pt>
                <c:pt idx="1345">
                  <c:v>54.3</c:v>
                </c:pt>
                <c:pt idx="1346">
                  <c:v>54.4</c:v>
                </c:pt>
                <c:pt idx="1347">
                  <c:v>54.4</c:v>
                </c:pt>
                <c:pt idx="1348">
                  <c:v>54.4</c:v>
                </c:pt>
                <c:pt idx="1349">
                  <c:v>54.4</c:v>
                </c:pt>
                <c:pt idx="1350">
                  <c:v>54.5</c:v>
                </c:pt>
                <c:pt idx="1351">
                  <c:v>54.6</c:v>
                </c:pt>
                <c:pt idx="1352">
                  <c:v>54.6</c:v>
                </c:pt>
                <c:pt idx="1353">
                  <c:v>54.6</c:v>
                </c:pt>
                <c:pt idx="1354">
                  <c:v>54.7</c:v>
                </c:pt>
                <c:pt idx="1355">
                  <c:v>54.7</c:v>
                </c:pt>
                <c:pt idx="1356">
                  <c:v>54.8</c:v>
                </c:pt>
                <c:pt idx="1357">
                  <c:v>54.8</c:v>
                </c:pt>
                <c:pt idx="1358">
                  <c:v>54.8</c:v>
                </c:pt>
                <c:pt idx="1359">
                  <c:v>54.8</c:v>
                </c:pt>
                <c:pt idx="1360">
                  <c:v>54.9</c:v>
                </c:pt>
                <c:pt idx="1361">
                  <c:v>54.9</c:v>
                </c:pt>
                <c:pt idx="1362">
                  <c:v>54.9</c:v>
                </c:pt>
                <c:pt idx="1363">
                  <c:v>54.9</c:v>
                </c:pt>
                <c:pt idx="1364">
                  <c:v>54.9</c:v>
                </c:pt>
                <c:pt idx="1365">
                  <c:v>54.9</c:v>
                </c:pt>
                <c:pt idx="1366">
                  <c:v>54.9</c:v>
                </c:pt>
                <c:pt idx="1367">
                  <c:v>55</c:v>
                </c:pt>
                <c:pt idx="1368">
                  <c:v>55</c:v>
                </c:pt>
                <c:pt idx="1369">
                  <c:v>55</c:v>
                </c:pt>
                <c:pt idx="1370">
                  <c:v>55</c:v>
                </c:pt>
                <c:pt idx="1371">
                  <c:v>55.1</c:v>
                </c:pt>
                <c:pt idx="1372">
                  <c:v>55.1</c:v>
                </c:pt>
                <c:pt idx="1373">
                  <c:v>55.2</c:v>
                </c:pt>
                <c:pt idx="1374">
                  <c:v>55.2</c:v>
                </c:pt>
                <c:pt idx="1375">
                  <c:v>55.2</c:v>
                </c:pt>
                <c:pt idx="1376">
                  <c:v>55.2</c:v>
                </c:pt>
                <c:pt idx="1377">
                  <c:v>55.2</c:v>
                </c:pt>
                <c:pt idx="1378">
                  <c:v>55.2</c:v>
                </c:pt>
                <c:pt idx="1379">
                  <c:v>55.3</c:v>
                </c:pt>
                <c:pt idx="1380">
                  <c:v>55.3</c:v>
                </c:pt>
                <c:pt idx="1381">
                  <c:v>55.3</c:v>
                </c:pt>
                <c:pt idx="1382">
                  <c:v>55.3</c:v>
                </c:pt>
                <c:pt idx="1383">
                  <c:v>55.3</c:v>
                </c:pt>
                <c:pt idx="1384">
                  <c:v>55.4</c:v>
                </c:pt>
                <c:pt idx="1385">
                  <c:v>55.4</c:v>
                </c:pt>
                <c:pt idx="1386">
                  <c:v>55.4</c:v>
                </c:pt>
                <c:pt idx="1387">
                  <c:v>55.5</c:v>
                </c:pt>
                <c:pt idx="1388">
                  <c:v>55.5</c:v>
                </c:pt>
                <c:pt idx="1389">
                  <c:v>55.5</c:v>
                </c:pt>
                <c:pt idx="1390">
                  <c:v>55.5</c:v>
                </c:pt>
                <c:pt idx="1391">
                  <c:v>55.6</c:v>
                </c:pt>
                <c:pt idx="1392">
                  <c:v>55.7</c:v>
                </c:pt>
                <c:pt idx="1393">
                  <c:v>55.7</c:v>
                </c:pt>
                <c:pt idx="1394">
                  <c:v>55.8</c:v>
                </c:pt>
                <c:pt idx="1395">
                  <c:v>55.8</c:v>
                </c:pt>
                <c:pt idx="1396">
                  <c:v>55.8</c:v>
                </c:pt>
                <c:pt idx="1397">
                  <c:v>55.9</c:v>
                </c:pt>
                <c:pt idx="1398">
                  <c:v>55.9</c:v>
                </c:pt>
                <c:pt idx="1399">
                  <c:v>56</c:v>
                </c:pt>
                <c:pt idx="1400">
                  <c:v>56.1</c:v>
                </c:pt>
                <c:pt idx="1401">
                  <c:v>56.1</c:v>
                </c:pt>
                <c:pt idx="1402">
                  <c:v>56.2</c:v>
                </c:pt>
                <c:pt idx="1403">
                  <c:v>56.2</c:v>
                </c:pt>
                <c:pt idx="1404">
                  <c:v>56.3</c:v>
                </c:pt>
                <c:pt idx="1405">
                  <c:v>56.4</c:v>
                </c:pt>
                <c:pt idx="1406">
                  <c:v>56.4</c:v>
                </c:pt>
                <c:pt idx="1407">
                  <c:v>56.4</c:v>
                </c:pt>
                <c:pt idx="1408">
                  <c:v>56.4</c:v>
                </c:pt>
                <c:pt idx="1409">
                  <c:v>56.6</c:v>
                </c:pt>
                <c:pt idx="1410">
                  <c:v>56.7</c:v>
                </c:pt>
                <c:pt idx="1411">
                  <c:v>56.8</c:v>
                </c:pt>
                <c:pt idx="1412">
                  <c:v>56.8</c:v>
                </c:pt>
                <c:pt idx="1413">
                  <c:v>56.8</c:v>
                </c:pt>
                <c:pt idx="1414">
                  <c:v>56.8</c:v>
                </c:pt>
                <c:pt idx="1415">
                  <c:v>56.9</c:v>
                </c:pt>
                <c:pt idx="1416">
                  <c:v>56.9</c:v>
                </c:pt>
                <c:pt idx="1417">
                  <c:v>56.9</c:v>
                </c:pt>
                <c:pt idx="1418">
                  <c:v>57</c:v>
                </c:pt>
                <c:pt idx="1419">
                  <c:v>57</c:v>
                </c:pt>
                <c:pt idx="1420">
                  <c:v>57.1</c:v>
                </c:pt>
                <c:pt idx="1421">
                  <c:v>57.1</c:v>
                </c:pt>
                <c:pt idx="1422">
                  <c:v>57.1</c:v>
                </c:pt>
                <c:pt idx="1423">
                  <c:v>57.1</c:v>
                </c:pt>
                <c:pt idx="1424">
                  <c:v>57.1</c:v>
                </c:pt>
                <c:pt idx="1425">
                  <c:v>57.1</c:v>
                </c:pt>
                <c:pt idx="1426">
                  <c:v>57.2</c:v>
                </c:pt>
                <c:pt idx="1427">
                  <c:v>57.2</c:v>
                </c:pt>
                <c:pt idx="1428">
                  <c:v>57.2</c:v>
                </c:pt>
                <c:pt idx="1429">
                  <c:v>57.2</c:v>
                </c:pt>
                <c:pt idx="1430">
                  <c:v>57.3</c:v>
                </c:pt>
                <c:pt idx="1431">
                  <c:v>57.3</c:v>
                </c:pt>
                <c:pt idx="1432">
                  <c:v>57.3</c:v>
                </c:pt>
                <c:pt idx="1433">
                  <c:v>57.3</c:v>
                </c:pt>
                <c:pt idx="1434">
                  <c:v>57.3</c:v>
                </c:pt>
                <c:pt idx="1435">
                  <c:v>57.3</c:v>
                </c:pt>
                <c:pt idx="1436">
                  <c:v>57.3</c:v>
                </c:pt>
                <c:pt idx="1437">
                  <c:v>57.4</c:v>
                </c:pt>
                <c:pt idx="1438">
                  <c:v>57.4</c:v>
                </c:pt>
                <c:pt idx="1439">
                  <c:v>57.4</c:v>
                </c:pt>
                <c:pt idx="1440">
                  <c:v>57.4</c:v>
                </c:pt>
                <c:pt idx="1441">
                  <c:v>57.4</c:v>
                </c:pt>
                <c:pt idx="1442">
                  <c:v>57.5</c:v>
                </c:pt>
                <c:pt idx="1443">
                  <c:v>57.5</c:v>
                </c:pt>
                <c:pt idx="1444">
                  <c:v>57.5</c:v>
                </c:pt>
                <c:pt idx="1445">
                  <c:v>57.6</c:v>
                </c:pt>
                <c:pt idx="1446">
                  <c:v>57.6</c:v>
                </c:pt>
                <c:pt idx="1447">
                  <c:v>57.6</c:v>
                </c:pt>
                <c:pt idx="1448">
                  <c:v>57.6</c:v>
                </c:pt>
                <c:pt idx="1449">
                  <c:v>57.7</c:v>
                </c:pt>
                <c:pt idx="1450">
                  <c:v>57.7</c:v>
                </c:pt>
                <c:pt idx="1451">
                  <c:v>57.7</c:v>
                </c:pt>
                <c:pt idx="1452">
                  <c:v>57.7</c:v>
                </c:pt>
                <c:pt idx="1453">
                  <c:v>57.7</c:v>
                </c:pt>
                <c:pt idx="1454">
                  <c:v>57.7</c:v>
                </c:pt>
                <c:pt idx="1455">
                  <c:v>57.7</c:v>
                </c:pt>
                <c:pt idx="1456">
                  <c:v>57.8</c:v>
                </c:pt>
                <c:pt idx="1457">
                  <c:v>57.8</c:v>
                </c:pt>
                <c:pt idx="1458">
                  <c:v>57.8</c:v>
                </c:pt>
                <c:pt idx="1459">
                  <c:v>57.9</c:v>
                </c:pt>
                <c:pt idx="1460">
                  <c:v>58</c:v>
                </c:pt>
                <c:pt idx="1461">
                  <c:v>58</c:v>
                </c:pt>
                <c:pt idx="1462">
                  <c:v>58</c:v>
                </c:pt>
                <c:pt idx="1463">
                  <c:v>58</c:v>
                </c:pt>
                <c:pt idx="1464">
                  <c:v>58.1</c:v>
                </c:pt>
                <c:pt idx="1465">
                  <c:v>58.1</c:v>
                </c:pt>
                <c:pt idx="1466">
                  <c:v>58.1</c:v>
                </c:pt>
                <c:pt idx="1467">
                  <c:v>58.1</c:v>
                </c:pt>
                <c:pt idx="1468">
                  <c:v>58.1</c:v>
                </c:pt>
                <c:pt idx="1469">
                  <c:v>58.1</c:v>
                </c:pt>
                <c:pt idx="1470">
                  <c:v>58.2</c:v>
                </c:pt>
                <c:pt idx="1471">
                  <c:v>58.2</c:v>
                </c:pt>
                <c:pt idx="1472">
                  <c:v>58.2</c:v>
                </c:pt>
                <c:pt idx="1473">
                  <c:v>58.2</c:v>
                </c:pt>
                <c:pt idx="1474">
                  <c:v>58.3</c:v>
                </c:pt>
                <c:pt idx="1475">
                  <c:v>58.3</c:v>
                </c:pt>
                <c:pt idx="1476">
                  <c:v>58.3</c:v>
                </c:pt>
                <c:pt idx="1477">
                  <c:v>58.3</c:v>
                </c:pt>
                <c:pt idx="1478">
                  <c:v>58.3</c:v>
                </c:pt>
                <c:pt idx="1479">
                  <c:v>58.3</c:v>
                </c:pt>
                <c:pt idx="1480">
                  <c:v>58.4</c:v>
                </c:pt>
                <c:pt idx="1481">
                  <c:v>58.4</c:v>
                </c:pt>
                <c:pt idx="1482">
                  <c:v>58.4</c:v>
                </c:pt>
                <c:pt idx="1483">
                  <c:v>58.4</c:v>
                </c:pt>
                <c:pt idx="1484">
                  <c:v>58.4</c:v>
                </c:pt>
                <c:pt idx="1485">
                  <c:v>58.5</c:v>
                </c:pt>
                <c:pt idx="1486">
                  <c:v>58.6</c:v>
                </c:pt>
                <c:pt idx="1487">
                  <c:v>58.6</c:v>
                </c:pt>
                <c:pt idx="1488">
                  <c:v>58.7</c:v>
                </c:pt>
                <c:pt idx="1489">
                  <c:v>58.7</c:v>
                </c:pt>
                <c:pt idx="1490">
                  <c:v>58.7</c:v>
                </c:pt>
                <c:pt idx="1491">
                  <c:v>58.7</c:v>
                </c:pt>
                <c:pt idx="1492">
                  <c:v>58.7</c:v>
                </c:pt>
                <c:pt idx="1493">
                  <c:v>58.7</c:v>
                </c:pt>
                <c:pt idx="1494">
                  <c:v>58.8</c:v>
                </c:pt>
                <c:pt idx="1495">
                  <c:v>58.8</c:v>
                </c:pt>
                <c:pt idx="1496">
                  <c:v>58.8</c:v>
                </c:pt>
                <c:pt idx="1497">
                  <c:v>58.9</c:v>
                </c:pt>
                <c:pt idx="1498">
                  <c:v>59</c:v>
                </c:pt>
                <c:pt idx="1499">
                  <c:v>59</c:v>
                </c:pt>
                <c:pt idx="1500">
                  <c:v>59</c:v>
                </c:pt>
                <c:pt idx="1501">
                  <c:v>59.1</c:v>
                </c:pt>
                <c:pt idx="1502">
                  <c:v>59.1</c:v>
                </c:pt>
                <c:pt idx="1503">
                  <c:v>59.1</c:v>
                </c:pt>
                <c:pt idx="1504">
                  <c:v>59.1</c:v>
                </c:pt>
                <c:pt idx="1505">
                  <c:v>59.1</c:v>
                </c:pt>
                <c:pt idx="1506">
                  <c:v>59.1</c:v>
                </c:pt>
                <c:pt idx="1507">
                  <c:v>59.2</c:v>
                </c:pt>
                <c:pt idx="1508">
                  <c:v>59.3</c:v>
                </c:pt>
                <c:pt idx="1509">
                  <c:v>59.3</c:v>
                </c:pt>
                <c:pt idx="1510">
                  <c:v>59.3</c:v>
                </c:pt>
                <c:pt idx="1511">
                  <c:v>59.3</c:v>
                </c:pt>
                <c:pt idx="1512">
                  <c:v>59.4</c:v>
                </c:pt>
                <c:pt idx="1513">
                  <c:v>59.4</c:v>
                </c:pt>
                <c:pt idx="1514">
                  <c:v>59.4</c:v>
                </c:pt>
                <c:pt idx="1515">
                  <c:v>59.5</c:v>
                </c:pt>
                <c:pt idx="1516">
                  <c:v>59.5</c:v>
                </c:pt>
                <c:pt idx="1517">
                  <c:v>59.5</c:v>
                </c:pt>
                <c:pt idx="1518">
                  <c:v>59.6</c:v>
                </c:pt>
                <c:pt idx="1519">
                  <c:v>59.6</c:v>
                </c:pt>
                <c:pt idx="1520">
                  <c:v>59.6</c:v>
                </c:pt>
                <c:pt idx="1521">
                  <c:v>59.7</c:v>
                </c:pt>
                <c:pt idx="1522">
                  <c:v>59.7</c:v>
                </c:pt>
                <c:pt idx="1523">
                  <c:v>59.7</c:v>
                </c:pt>
                <c:pt idx="1524">
                  <c:v>59.7</c:v>
                </c:pt>
                <c:pt idx="1525">
                  <c:v>59.7</c:v>
                </c:pt>
                <c:pt idx="1526">
                  <c:v>59.7</c:v>
                </c:pt>
                <c:pt idx="1527">
                  <c:v>59.8</c:v>
                </c:pt>
                <c:pt idx="1528">
                  <c:v>59.8</c:v>
                </c:pt>
                <c:pt idx="1529">
                  <c:v>59.9</c:v>
                </c:pt>
                <c:pt idx="1530">
                  <c:v>60</c:v>
                </c:pt>
                <c:pt idx="1531">
                  <c:v>60</c:v>
                </c:pt>
                <c:pt idx="1532">
                  <c:v>60</c:v>
                </c:pt>
                <c:pt idx="1533">
                  <c:v>60</c:v>
                </c:pt>
                <c:pt idx="1534">
                  <c:v>60.1</c:v>
                </c:pt>
                <c:pt idx="1535">
                  <c:v>60.1</c:v>
                </c:pt>
                <c:pt idx="1536">
                  <c:v>60.1</c:v>
                </c:pt>
                <c:pt idx="1537">
                  <c:v>60.2</c:v>
                </c:pt>
                <c:pt idx="1538">
                  <c:v>60.3</c:v>
                </c:pt>
                <c:pt idx="1539">
                  <c:v>60.3</c:v>
                </c:pt>
                <c:pt idx="1540">
                  <c:v>60.4</c:v>
                </c:pt>
                <c:pt idx="1541">
                  <c:v>60.4</c:v>
                </c:pt>
                <c:pt idx="1542">
                  <c:v>60.5</c:v>
                </c:pt>
                <c:pt idx="1543">
                  <c:v>60.5</c:v>
                </c:pt>
                <c:pt idx="1544">
                  <c:v>60.5</c:v>
                </c:pt>
                <c:pt idx="1545">
                  <c:v>60.6</c:v>
                </c:pt>
                <c:pt idx="1546">
                  <c:v>60.6</c:v>
                </c:pt>
                <c:pt idx="1547">
                  <c:v>60.6</c:v>
                </c:pt>
                <c:pt idx="1548">
                  <c:v>60.6</c:v>
                </c:pt>
                <c:pt idx="1549">
                  <c:v>60.6</c:v>
                </c:pt>
                <c:pt idx="1550">
                  <c:v>60.6</c:v>
                </c:pt>
                <c:pt idx="1551">
                  <c:v>60.7</c:v>
                </c:pt>
                <c:pt idx="1552">
                  <c:v>60.7</c:v>
                </c:pt>
                <c:pt idx="1553">
                  <c:v>60.7</c:v>
                </c:pt>
                <c:pt idx="1554">
                  <c:v>60.7</c:v>
                </c:pt>
                <c:pt idx="1555">
                  <c:v>60.7</c:v>
                </c:pt>
                <c:pt idx="1556">
                  <c:v>60.7</c:v>
                </c:pt>
                <c:pt idx="1557">
                  <c:v>60.8</c:v>
                </c:pt>
                <c:pt idx="1558">
                  <c:v>60.8</c:v>
                </c:pt>
                <c:pt idx="1559">
                  <c:v>60.8</c:v>
                </c:pt>
                <c:pt idx="1560">
                  <c:v>60.9</c:v>
                </c:pt>
                <c:pt idx="1561">
                  <c:v>60.9</c:v>
                </c:pt>
                <c:pt idx="1562">
                  <c:v>60.9</c:v>
                </c:pt>
                <c:pt idx="1563">
                  <c:v>60.9</c:v>
                </c:pt>
                <c:pt idx="1564">
                  <c:v>60.9</c:v>
                </c:pt>
                <c:pt idx="1565">
                  <c:v>61</c:v>
                </c:pt>
                <c:pt idx="1566">
                  <c:v>61</c:v>
                </c:pt>
                <c:pt idx="1567">
                  <c:v>61</c:v>
                </c:pt>
                <c:pt idx="1568">
                  <c:v>61</c:v>
                </c:pt>
                <c:pt idx="1569">
                  <c:v>61.1</c:v>
                </c:pt>
                <c:pt idx="1570">
                  <c:v>61.1</c:v>
                </c:pt>
                <c:pt idx="1571">
                  <c:v>61.1</c:v>
                </c:pt>
                <c:pt idx="1572">
                  <c:v>61.1</c:v>
                </c:pt>
                <c:pt idx="1573">
                  <c:v>61.2</c:v>
                </c:pt>
                <c:pt idx="1574">
                  <c:v>61.4</c:v>
                </c:pt>
                <c:pt idx="1575">
                  <c:v>61.4</c:v>
                </c:pt>
                <c:pt idx="1576">
                  <c:v>61.5</c:v>
                </c:pt>
                <c:pt idx="1577">
                  <c:v>61.5</c:v>
                </c:pt>
                <c:pt idx="1578">
                  <c:v>61.5</c:v>
                </c:pt>
                <c:pt idx="1579">
                  <c:v>61.5</c:v>
                </c:pt>
                <c:pt idx="1580">
                  <c:v>61.6</c:v>
                </c:pt>
                <c:pt idx="1581">
                  <c:v>61.6</c:v>
                </c:pt>
                <c:pt idx="1582">
                  <c:v>61.6</c:v>
                </c:pt>
                <c:pt idx="1583">
                  <c:v>61.6</c:v>
                </c:pt>
                <c:pt idx="1584">
                  <c:v>61.6</c:v>
                </c:pt>
                <c:pt idx="1585">
                  <c:v>61.7</c:v>
                </c:pt>
                <c:pt idx="1586">
                  <c:v>61.7</c:v>
                </c:pt>
                <c:pt idx="1587">
                  <c:v>61.7</c:v>
                </c:pt>
                <c:pt idx="1588">
                  <c:v>61.7</c:v>
                </c:pt>
                <c:pt idx="1589">
                  <c:v>61.8</c:v>
                </c:pt>
                <c:pt idx="1590">
                  <c:v>61.8</c:v>
                </c:pt>
                <c:pt idx="1591">
                  <c:v>61.8</c:v>
                </c:pt>
                <c:pt idx="1592">
                  <c:v>61.8</c:v>
                </c:pt>
                <c:pt idx="1593">
                  <c:v>61.8</c:v>
                </c:pt>
                <c:pt idx="1594">
                  <c:v>61.8</c:v>
                </c:pt>
                <c:pt idx="1595">
                  <c:v>61.8</c:v>
                </c:pt>
                <c:pt idx="1596">
                  <c:v>61.8</c:v>
                </c:pt>
                <c:pt idx="1597">
                  <c:v>61.9</c:v>
                </c:pt>
                <c:pt idx="1598">
                  <c:v>61.9</c:v>
                </c:pt>
                <c:pt idx="1599">
                  <c:v>61.9</c:v>
                </c:pt>
                <c:pt idx="1600">
                  <c:v>61.9</c:v>
                </c:pt>
                <c:pt idx="1601">
                  <c:v>62</c:v>
                </c:pt>
                <c:pt idx="1602">
                  <c:v>62</c:v>
                </c:pt>
                <c:pt idx="1603">
                  <c:v>62</c:v>
                </c:pt>
                <c:pt idx="1604">
                  <c:v>62.1</c:v>
                </c:pt>
                <c:pt idx="1605">
                  <c:v>62.1</c:v>
                </c:pt>
                <c:pt idx="1606">
                  <c:v>62.1</c:v>
                </c:pt>
                <c:pt idx="1607">
                  <c:v>62.1</c:v>
                </c:pt>
                <c:pt idx="1608">
                  <c:v>62.2</c:v>
                </c:pt>
                <c:pt idx="1609">
                  <c:v>62.2</c:v>
                </c:pt>
                <c:pt idx="1610">
                  <c:v>62.3</c:v>
                </c:pt>
                <c:pt idx="1611">
                  <c:v>62.3</c:v>
                </c:pt>
                <c:pt idx="1612">
                  <c:v>62.3</c:v>
                </c:pt>
                <c:pt idx="1613">
                  <c:v>62.4</c:v>
                </c:pt>
                <c:pt idx="1614">
                  <c:v>62.4</c:v>
                </c:pt>
                <c:pt idx="1615">
                  <c:v>62.4</c:v>
                </c:pt>
                <c:pt idx="1616">
                  <c:v>62.4</c:v>
                </c:pt>
                <c:pt idx="1617">
                  <c:v>62.5</c:v>
                </c:pt>
                <c:pt idx="1618">
                  <c:v>62.5</c:v>
                </c:pt>
                <c:pt idx="1619">
                  <c:v>62.6</c:v>
                </c:pt>
                <c:pt idx="1620">
                  <c:v>62.6</c:v>
                </c:pt>
                <c:pt idx="1621">
                  <c:v>62.7</c:v>
                </c:pt>
                <c:pt idx="1622">
                  <c:v>62.7</c:v>
                </c:pt>
                <c:pt idx="1623">
                  <c:v>62.7</c:v>
                </c:pt>
                <c:pt idx="1624">
                  <c:v>62.7</c:v>
                </c:pt>
                <c:pt idx="1625">
                  <c:v>62.7</c:v>
                </c:pt>
                <c:pt idx="1626">
                  <c:v>62.7</c:v>
                </c:pt>
                <c:pt idx="1627">
                  <c:v>62.8</c:v>
                </c:pt>
                <c:pt idx="1628">
                  <c:v>62.9</c:v>
                </c:pt>
                <c:pt idx="1629">
                  <c:v>62.9</c:v>
                </c:pt>
                <c:pt idx="1630">
                  <c:v>62.9</c:v>
                </c:pt>
                <c:pt idx="1631">
                  <c:v>63</c:v>
                </c:pt>
                <c:pt idx="1632">
                  <c:v>63</c:v>
                </c:pt>
                <c:pt idx="1633">
                  <c:v>63</c:v>
                </c:pt>
                <c:pt idx="1634">
                  <c:v>63</c:v>
                </c:pt>
                <c:pt idx="1635">
                  <c:v>63</c:v>
                </c:pt>
                <c:pt idx="1636">
                  <c:v>63.1</c:v>
                </c:pt>
                <c:pt idx="1637">
                  <c:v>63.1</c:v>
                </c:pt>
                <c:pt idx="1638">
                  <c:v>63.1</c:v>
                </c:pt>
                <c:pt idx="1639">
                  <c:v>63.1</c:v>
                </c:pt>
                <c:pt idx="1640">
                  <c:v>63.1</c:v>
                </c:pt>
                <c:pt idx="1641">
                  <c:v>63.1</c:v>
                </c:pt>
                <c:pt idx="1642">
                  <c:v>63.2</c:v>
                </c:pt>
                <c:pt idx="1643">
                  <c:v>63.2</c:v>
                </c:pt>
                <c:pt idx="1644">
                  <c:v>63.2</c:v>
                </c:pt>
                <c:pt idx="1645">
                  <c:v>63.2</c:v>
                </c:pt>
                <c:pt idx="1646">
                  <c:v>63.3</c:v>
                </c:pt>
                <c:pt idx="1647">
                  <c:v>63.3</c:v>
                </c:pt>
                <c:pt idx="1648">
                  <c:v>63.3</c:v>
                </c:pt>
                <c:pt idx="1649">
                  <c:v>63.3</c:v>
                </c:pt>
                <c:pt idx="1650">
                  <c:v>63.4</c:v>
                </c:pt>
                <c:pt idx="1651">
                  <c:v>63.4</c:v>
                </c:pt>
                <c:pt idx="1652">
                  <c:v>63.4</c:v>
                </c:pt>
                <c:pt idx="1653">
                  <c:v>63.4</c:v>
                </c:pt>
                <c:pt idx="1654">
                  <c:v>63.4</c:v>
                </c:pt>
                <c:pt idx="1655">
                  <c:v>63.5</c:v>
                </c:pt>
                <c:pt idx="1656">
                  <c:v>63.5</c:v>
                </c:pt>
                <c:pt idx="1657">
                  <c:v>63.5</c:v>
                </c:pt>
                <c:pt idx="1658">
                  <c:v>63.5</c:v>
                </c:pt>
                <c:pt idx="1659">
                  <c:v>63.5</c:v>
                </c:pt>
                <c:pt idx="1660">
                  <c:v>63.5</c:v>
                </c:pt>
                <c:pt idx="1661">
                  <c:v>63.5</c:v>
                </c:pt>
                <c:pt idx="1662">
                  <c:v>63.6</c:v>
                </c:pt>
                <c:pt idx="1663">
                  <c:v>63.6</c:v>
                </c:pt>
                <c:pt idx="1664">
                  <c:v>63.6</c:v>
                </c:pt>
                <c:pt idx="1665">
                  <c:v>63.6</c:v>
                </c:pt>
                <c:pt idx="1666">
                  <c:v>63.8</c:v>
                </c:pt>
                <c:pt idx="1667">
                  <c:v>63.8</c:v>
                </c:pt>
                <c:pt idx="1668">
                  <c:v>63.8</c:v>
                </c:pt>
                <c:pt idx="1669">
                  <c:v>63.8</c:v>
                </c:pt>
                <c:pt idx="1670">
                  <c:v>63.8</c:v>
                </c:pt>
                <c:pt idx="1671">
                  <c:v>63.8</c:v>
                </c:pt>
                <c:pt idx="1672">
                  <c:v>63.8</c:v>
                </c:pt>
                <c:pt idx="1673">
                  <c:v>63.9</c:v>
                </c:pt>
                <c:pt idx="1674">
                  <c:v>63.9</c:v>
                </c:pt>
                <c:pt idx="1675">
                  <c:v>63.9</c:v>
                </c:pt>
                <c:pt idx="1676">
                  <c:v>64</c:v>
                </c:pt>
                <c:pt idx="1677">
                  <c:v>64</c:v>
                </c:pt>
                <c:pt idx="1678">
                  <c:v>64</c:v>
                </c:pt>
                <c:pt idx="1679">
                  <c:v>64</c:v>
                </c:pt>
                <c:pt idx="1680">
                  <c:v>64.099999999999994</c:v>
                </c:pt>
                <c:pt idx="1681">
                  <c:v>64.099999999999994</c:v>
                </c:pt>
                <c:pt idx="1682">
                  <c:v>64.099999999999994</c:v>
                </c:pt>
                <c:pt idx="1683">
                  <c:v>64.2</c:v>
                </c:pt>
                <c:pt idx="1684">
                  <c:v>64.2</c:v>
                </c:pt>
                <c:pt idx="1685">
                  <c:v>64.2</c:v>
                </c:pt>
                <c:pt idx="1686">
                  <c:v>64.400000000000006</c:v>
                </c:pt>
                <c:pt idx="1687">
                  <c:v>64.400000000000006</c:v>
                </c:pt>
                <c:pt idx="1688">
                  <c:v>64.400000000000006</c:v>
                </c:pt>
                <c:pt idx="1689">
                  <c:v>64.400000000000006</c:v>
                </c:pt>
                <c:pt idx="1690">
                  <c:v>64.400000000000006</c:v>
                </c:pt>
                <c:pt idx="1691">
                  <c:v>64.400000000000006</c:v>
                </c:pt>
                <c:pt idx="1692">
                  <c:v>64.400000000000006</c:v>
                </c:pt>
                <c:pt idx="1693">
                  <c:v>64.400000000000006</c:v>
                </c:pt>
                <c:pt idx="1694">
                  <c:v>64.5</c:v>
                </c:pt>
                <c:pt idx="1695">
                  <c:v>64.5</c:v>
                </c:pt>
                <c:pt idx="1696">
                  <c:v>64.5</c:v>
                </c:pt>
                <c:pt idx="1697">
                  <c:v>64.5</c:v>
                </c:pt>
                <c:pt idx="1698">
                  <c:v>64.5</c:v>
                </c:pt>
                <c:pt idx="1699">
                  <c:v>64.599999999999994</c:v>
                </c:pt>
                <c:pt idx="1700">
                  <c:v>64.599999999999994</c:v>
                </c:pt>
                <c:pt idx="1701">
                  <c:v>64.7</c:v>
                </c:pt>
                <c:pt idx="1702">
                  <c:v>64.7</c:v>
                </c:pt>
                <c:pt idx="1703">
                  <c:v>64.8</c:v>
                </c:pt>
                <c:pt idx="1704">
                  <c:v>64.8</c:v>
                </c:pt>
                <c:pt idx="1705">
                  <c:v>64.8</c:v>
                </c:pt>
                <c:pt idx="1706">
                  <c:v>64.8</c:v>
                </c:pt>
                <c:pt idx="1707">
                  <c:v>64.8</c:v>
                </c:pt>
                <c:pt idx="1708">
                  <c:v>64.900000000000006</c:v>
                </c:pt>
                <c:pt idx="1709">
                  <c:v>64.900000000000006</c:v>
                </c:pt>
                <c:pt idx="1710">
                  <c:v>64.900000000000006</c:v>
                </c:pt>
                <c:pt idx="1711">
                  <c:v>65</c:v>
                </c:pt>
                <c:pt idx="1712">
                  <c:v>65</c:v>
                </c:pt>
                <c:pt idx="1713">
                  <c:v>65</c:v>
                </c:pt>
                <c:pt idx="1714">
                  <c:v>65</c:v>
                </c:pt>
                <c:pt idx="1715">
                  <c:v>65</c:v>
                </c:pt>
                <c:pt idx="1716">
                  <c:v>65</c:v>
                </c:pt>
                <c:pt idx="1717">
                  <c:v>65</c:v>
                </c:pt>
                <c:pt idx="1718">
                  <c:v>65.099999999999994</c:v>
                </c:pt>
                <c:pt idx="1719">
                  <c:v>65.099999999999994</c:v>
                </c:pt>
                <c:pt idx="1720">
                  <c:v>65.099999999999994</c:v>
                </c:pt>
                <c:pt idx="1721">
                  <c:v>65.2</c:v>
                </c:pt>
                <c:pt idx="1722">
                  <c:v>65.2</c:v>
                </c:pt>
                <c:pt idx="1723">
                  <c:v>65.2</c:v>
                </c:pt>
                <c:pt idx="1724">
                  <c:v>65.2</c:v>
                </c:pt>
                <c:pt idx="1725">
                  <c:v>65.3</c:v>
                </c:pt>
                <c:pt idx="1726">
                  <c:v>65.3</c:v>
                </c:pt>
                <c:pt idx="1727">
                  <c:v>65.3</c:v>
                </c:pt>
                <c:pt idx="1728">
                  <c:v>65.3</c:v>
                </c:pt>
                <c:pt idx="1729">
                  <c:v>65.3</c:v>
                </c:pt>
                <c:pt idx="1730">
                  <c:v>65.400000000000006</c:v>
                </c:pt>
                <c:pt idx="1731">
                  <c:v>65.400000000000006</c:v>
                </c:pt>
                <c:pt idx="1732">
                  <c:v>65.400000000000006</c:v>
                </c:pt>
                <c:pt idx="1733">
                  <c:v>65.400000000000006</c:v>
                </c:pt>
                <c:pt idx="1734">
                  <c:v>65.5</c:v>
                </c:pt>
                <c:pt idx="1735">
                  <c:v>65.5</c:v>
                </c:pt>
                <c:pt idx="1736">
                  <c:v>65.599999999999994</c:v>
                </c:pt>
                <c:pt idx="1737">
                  <c:v>65.7</c:v>
                </c:pt>
                <c:pt idx="1738">
                  <c:v>65.7</c:v>
                </c:pt>
                <c:pt idx="1739">
                  <c:v>65.7</c:v>
                </c:pt>
                <c:pt idx="1740">
                  <c:v>65.900000000000006</c:v>
                </c:pt>
                <c:pt idx="1741">
                  <c:v>65.900000000000006</c:v>
                </c:pt>
                <c:pt idx="1742">
                  <c:v>65.900000000000006</c:v>
                </c:pt>
                <c:pt idx="1743">
                  <c:v>65.900000000000006</c:v>
                </c:pt>
                <c:pt idx="1744">
                  <c:v>66</c:v>
                </c:pt>
                <c:pt idx="1745">
                  <c:v>66</c:v>
                </c:pt>
                <c:pt idx="1746">
                  <c:v>66</c:v>
                </c:pt>
                <c:pt idx="1747">
                  <c:v>66</c:v>
                </c:pt>
                <c:pt idx="1748">
                  <c:v>66.099999999999994</c:v>
                </c:pt>
                <c:pt idx="1749">
                  <c:v>66.099999999999994</c:v>
                </c:pt>
                <c:pt idx="1750">
                  <c:v>66.2</c:v>
                </c:pt>
                <c:pt idx="1751">
                  <c:v>66.2</c:v>
                </c:pt>
                <c:pt idx="1752">
                  <c:v>66.3</c:v>
                </c:pt>
                <c:pt idx="1753">
                  <c:v>66.3</c:v>
                </c:pt>
                <c:pt idx="1754">
                  <c:v>66.400000000000006</c:v>
                </c:pt>
                <c:pt idx="1755">
                  <c:v>66.400000000000006</c:v>
                </c:pt>
                <c:pt idx="1756">
                  <c:v>66.400000000000006</c:v>
                </c:pt>
                <c:pt idx="1757">
                  <c:v>66.400000000000006</c:v>
                </c:pt>
                <c:pt idx="1758">
                  <c:v>66.5</c:v>
                </c:pt>
                <c:pt idx="1759">
                  <c:v>66.5</c:v>
                </c:pt>
                <c:pt idx="1760">
                  <c:v>66.5</c:v>
                </c:pt>
                <c:pt idx="1761">
                  <c:v>66.5</c:v>
                </c:pt>
                <c:pt idx="1762">
                  <c:v>66.5</c:v>
                </c:pt>
                <c:pt idx="1763">
                  <c:v>66.5</c:v>
                </c:pt>
                <c:pt idx="1764">
                  <c:v>66.5</c:v>
                </c:pt>
                <c:pt idx="1765">
                  <c:v>66.599999999999994</c:v>
                </c:pt>
                <c:pt idx="1766">
                  <c:v>66.599999999999994</c:v>
                </c:pt>
                <c:pt idx="1767">
                  <c:v>66.599999999999994</c:v>
                </c:pt>
                <c:pt idx="1768">
                  <c:v>66.599999999999994</c:v>
                </c:pt>
                <c:pt idx="1769">
                  <c:v>66.7</c:v>
                </c:pt>
                <c:pt idx="1770">
                  <c:v>66.7</c:v>
                </c:pt>
                <c:pt idx="1771">
                  <c:v>66.7</c:v>
                </c:pt>
                <c:pt idx="1772">
                  <c:v>66.7</c:v>
                </c:pt>
                <c:pt idx="1773">
                  <c:v>66.7</c:v>
                </c:pt>
                <c:pt idx="1774">
                  <c:v>66.7</c:v>
                </c:pt>
                <c:pt idx="1775">
                  <c:v>66.8</c:v>
                </c:pt>
                <c:pt idx="1776">
                  <c:v>66.8</c:v>
                </c:pt>
                <c:pt idx="1777">
                  <c:v>66.8</c:v>
                </c:pt>
                <c:pt idx="1778">
                  <c:v>66.8</c:v>
                </c:pt>
                <c:pt idx="1779">
                  <c:v>66.900000000000006</c:v>
                </c:pt>
                <c:pt idx="1780">
                  <c:v>67</c:v>
                </c:pt>
                <c:pt idx="1781">
                  <c:v>67</c:v>
                </c:pt>
                <c:pt idx="1782">
                  <c:v>67.099999999999994</c:v>
                </c:pt>
                <c:pt idx="1783">
                  <c:v>67.099999999999994</c:v>
                </c:pt>
                <c:pt idx="1784">
                  <c:v>67.099999999999994</c:v>
                </c:pt>
                <c:pt idx="1785">
                  <c:v>67.3</c:v>
                </c:pt>
                <c:pt idx="1786">
                  <c:v>67.3</c:v>
                </c:pt>
                <c:pt idx="1787">
                  <c:v>67.5</c:v>
                </c:pt>
                <c:pt idx="1788">
                  <c:v>67.5</c:v>
                </c:pt>
                <c:pt idx="1789">
                  <c:v>67.599999999999994</c:v>
                </c:pt>
                <c:pt idx="1790">
                  <c:v>67.599999999999994</c:v>
                </c:pt>
                <c:pt idx="1791">
                  <c:v>67.599999999999994</c:v>
                </c:pt>
                <c:pt idx="1792">
                  <c:v>67.7</c:v>
                </c:pt>
                <c:pt idx="1793">
                  <c:v>67.7</c:v>
                </c:pt>
                <c:pt idx="1794">
                  <c:v>67.8</c:v>
                </c:pt>
                <c:pt idx="1795">
                  <c:v>67.8</c:v>
                </c:pt>
                <c:pt idx="1796">
                  <c:v>67.8</c:v>
                </c:pt>
                <c:pt idx="1797">
                  <c:v>67.900000000000006</c:v>
                </c:pt>
                <c:pt idx="1798">
                  <c:v>67.900000000000006</c:v>
                </c:pt>
                <c:pt idx="1799">
                  <c:v>67.900000000000006</c:v>
                </c:pt>
                <c:pt idx="1800">
                  <c:v>67.900000000000006</c:v>
                </c:pt>
                <c:pt idx="1801">
                  <c:v>68</c:v>
                </c:pt>
                <c:pt idx="1802">
                  <c:v>68</c:v>
                </c:pt>
                <c:pt idx="1803">
                  <c:v>68</c:v>
                </c:pt>
                <c:pt idx="1804">
                  <c:v>68</c:v>
                </c:pt>
                <c:pt idx="1805">
                  <c:v>68.099999999999994</c:v>
                </c:pt>
                <c:pt idx="1806">
                  <c:v>68.099999999999994</c:v>
                </c:pt>
                <c:pt idx="1807">
                  <c:v>68.3</c:v>
                </c:pt>
                <c:pt idx="1808">
                  <c:v>68.3</c:v>
                </c:pt>
                <c:pt idx="1809">
                  <c:v>68.3</c:v>
                </c:pt>
                <c:pt idx="1810">
                  <c:v>68.3</c:v>
                </c:pt>
                <c:pt idx="1811">
                  <c:v>68.400000000000006</c:v>
                </c:pt>
                <c:pt idx="1812">
                  <c:v>68.400000000000006</c:v>
                </c:pt>
                <c:pt idx="1813">
                  <c:v>68.400000000000006</c:v>
                </c:pt>
                <c:pt idx="1814">
                  <c:v>68.400000000000006</c:v>
                </c:pt>
                <c:pt idx="1815">
                  <c:v>68.5</c:v>
                </c:pt>
                <c:pt idx="1816">
                  <c:v>68.5</c:v>
                </c:pt>
                <c:pt idx="1817">
                  <c:v>68.5</c:v>
                </c:pt>
                <c:pt idx="1818">
                  <c:v>68.5</c:v>
                </c:pt>
                <c:pt idx="1819">
                  <c:v>68.599999999999994</c:v>
                </c:pt>
                <c:pt idx="1820">
                  <c:v>68.7</c:v>
                </c:pt>
                <c:pt idx="1821">
                  <c:v>68.7</c:v>
                </c:pt>
                <c:pt idx="1822">
                  <c:v>68.7</c:v>
                </c:pt>
                <c:pt idx="1823">
                  <c:v>68.8</c:v>
                </c:pt>
                <c:pt idx="1824">
                  <c:v>68.8</c:v>
                </c:pt>
                <c:pt idx="1825">
                  <c:v>68.8</c:v>
                </c:pt>
                <c:pt idx="1826">
                  <c:v>68.8</c:v>
                </c:pt>
                <c:pt idx="1827">
                  <c:v>68.900000000000006</c:v>
                </c:pt>
                <c:pt idx="1828">
                  <c:v>68.900000000000006</c:v>
                </c:pt>
                <c:pt idx="1829">
                  <c:v>68.900000000000006</c:v>
                </c:pt>
                <c:pt idx="1830">
                  <c:v>68.900000000000006</c:v>
                </c:pt>
                <c:pt idx="1831">
                  <c:v>68.900000000000006</c:v>
                </c:pt>
                <c:pt idx="1832">
                  <c:v>68.900000000000006</c:v>
                </c:pt>
                <c:pt idx="1833">
                  <c:v>69</c:v>
                </c:pt>
                <c:pt idx="1834">
                  <c:v>69</c:v>
                </c:pt>
                <c:pt idx="1835">
                  <c:v>69</c:v>
                </c:pt>
                <c:pt idx="1836">
                  <c:v>69.2</c:v>
                </c:pt>
                <c:pt idx="1837">
                  <c:v>69.2</c:v>
                </c:pt>
                <c:pt idx="1838">
                  <c:v>69.2</c:v>
                </c:pt>
                <c:pt idx="1839">
                  <c:v>69.2</c:v>
                </c:pt>
                <c:pt idx="1840">
                  <c:v>69.3</c:v>
                </c:pt>
                <c:pt idx="1841">
                  <c:v>69.400000000000006</c:v>
                </c:pt>
                <c:pt idx="1842">
                  <c:v>69.400000000000006</c:v>
                </c:pt>
                <c:pt idx="1843">
                  <c:v>69.400000000000006</c:v>
                </c:pt>
                <c:pt idx="1844">
                  <c:v>69.5</c:v>
                </c:pt>
                <c:pt idx="1845">
                  <c:v>69.5</c:v>
                </c:pt>
                <c:pt idx="1846">
                  <c:v>69.5</c:v>
                </c:pt>
                <c:pt idx="1847">
                  <c:v>69.5</c:v>
                </c:pt>
                <c:pt idx="1848">
                  <c:v>69.5</c:v>
                </c:pt>
                <c:pt idx="1849">
                  <c:v>69.5</c:v>
                </c:pt>
                <c:pt idx="1850">
                  <c:v>69.5</c:v>
                </c:pt>
                <c:pt idx="1851">
                  <c:v>69.5</c:v>
                </c:pt>
                <c:pt idx="1852">
                  <c:v>69.599999999999994</c:v>
                </c:pt>
                <c:pt idx="1853">
                  <c:v>69.599999999999994</c:v>
                </c:pt>
                <c:pt idx="1854">
                  <c:v>69.599999999999994</c:v>
                </c:pt>
                <c:pt idx="1855">
                  <c:v>69.7</c:v>
                </c:pt>
                <c:pt idx="1856">
                  <c:v>69.7</c:v>
                </c:pt>
                <c:pt idx="1857">
                  <c:v>69.7</c:v>
                </c:pt>
                <c:pt idx="1858">
                  <c:v>69.7</c:v>
                </c:pt>
                <c:pt idx="1859">
                  <c:v>69.7</c:v>
                </c:pt>
                <c:pt idx="1860">
                  <c:v>69.8</c:v>
                </c:pt>
                <c:pt idx="1861">
                  <c:v>69.8</c:v>
                </c:pt>
                <c:pt idx="1862">
                  <c:v>69.8</c:v>
                </c:pt>
                <c:pt idx="1863">
                  <c:v>69.900000000000006</c:v>
                </c:pt>
                <c:pt idx="1864">
                  <c:v>69.900000000000006</c:v>
                </c:pt>
                <c:pt idx="1865">
                  <c:v>69.900000000000006</c:v>
                </c:pt>
                <c:pt idx="1866">
                  <c:v>69.900000000000006</c:v>
                </c:pt>
                <c:pt idx="1867">
                  <c:v>69.900000000000006</c:v>
                </c:pt>
                <c:pt idx="1868">
                  <c:v>70</c:v>
                </c:pt>
                <c:pt idx="1869">
                  <c:v>70</c:v>
                </c:pt>
                <c:pt idx="1870">
                  <c:v>70</c:v>
                </c:pt>
                <c:pt idx="1871">
                  <c:v>70.099999999999994</c:v>
                </c:pt>
                <c:pt idx="1872">
                  <c:v>70.099999999999994</c:v>
                </c:pt>
                <c:pt idx="1873">
                  <c:v>70.2</c:v>
                </c:pt>
                <c:pt idx="1874">
                  <c:v>70.2</c:v>
                </c:pt>
                <c:pt idx="1875">
                  <c:v>70.3</c:v>
                </c:pt>
                <c:pt idx="1876">
                  <c:v>70.400000000000006</c:v>
                </c:pt>
                <c:pt idx="1877">
                  <c:v>70.400000000000006</c:v>
                </c:pt>
                <c:pt idx="1878">
                  <c:v>70.400000000000006</c:v>
                </c:pt>
                <c:pt idx="1879">
                  <c:v>70.5</c:v>
                </c:pt>
                <c:pt idx="1880">
                  <c:v>70.5</c:v>
                </c:pt>
                <c:pt idx="1881">
                  <c:v>70.8</c:v>
                </c:pt>
                <c:pt idx="1882">
                  <c:v>70.8</c:v>
                </c:pt>
                <c:pt idx="1883">
                  <c:v>70.8</c:v>
                </c:pt>
                <c:pt idx="1884">
                  <c:v>70.900000000000006</c:v>
                </c:pt>
                <c:pt idx="1885">
                  <c:v>70.900000000000006</c:v>
                </c:pt>
                <c:pt idx="1886">
                  <c:v>70.900000000000006</c:v>
                </c:pt>
                <c:pt idx="1887">
                  <c:v>70.900000000000006</c:v>
                </c:pt>
                <c:pt idx="1888">
                  <c:v>71</c:v>
                </c:pt>
                <c:pt idx="1889">
                  <c:v>71.099999999999994</c:v>
                </c:pt>
                <c:pt idx="1890">
                  <c:v>71.099999999999994</c:v>
                </c:pt>
                <c:pt idx="1891">
                  <c:v>71.2</c:v>
                </c:pt>
                <c:pt idx="1892">
                  <c:v>71.2</c:v>
                </c:pt>
                <c:pt idx="1893">
                  <c:v>71.2</c:v>
                </c:pt>
                <c:pt idx="1894">
                  <c:v>71.2</c:v>
                </c:pt>
                <c:pt idx="1895">
                  <c:v>71.3</c:v>
                </c:pt>
                <c:pt idx="1896">
                  <c:v>71.3</c:v>
                </c:pt>
                <c:pt idx="1897">
                  <c:v>71.400000000000006</c:v>
                </c:pt>
                <c:pt idx="1898">
                  <c:v>71.400000000000006</c:v>
                </c:pt>
                <c:pt idx="1899">
                  <c:v>71.400000000000006</c:v>
                </c:pt>
                <c:pt idx="1900">
                  <c:v>71.5</c:v>
                </c:pt>
                <c:pt idx="1901">
                  <c:v>71.5</c:v>
                </c:pt>
                <c:pt idx="1902">
                  <c:v>71.5</c:v>
                </c:pt>
                <c:pt idx="1903">
                  <c:v>71.5</c:v>
                </c:pt>
                <c:pt idx="1904">
                  <c:v>71.599999999999994</c:v>
                </c:pt>
                <c:pt idx="1905">
                  <c:v>71.599999999999994</c:v>
                </c:pt>
                <c:pt idx="1906">
                  <c:v>71.599999999999994</c:v>
                </c:pt>
                <c:pt idx="1907">
                  <c:v>71.599999999999994</c:v>
                </c:pt>
                <c:pt idx="1908">
                  <c:v>71.8</c:v>
                </c:pt>
                <c:pt idx="1909">
                  <c:v>71.8</c:v>
                </c:pt>
                <c:pt idx="1910">
                  <c:v>71.8</c:v>
                </c:pt>
                <c:pt idx="1911">
                  <c:v>71.900000000000006</c:v>
                </c:pt>
                <c:pt idx="1912">
                  <c:v>72</c:v>
                </c:pt>
                <c:pt idx="1913">
                  <c:v>72</c:v>
                </c:pt>
                <c:pt idx="1914">
                  <c:v>72</c:v>
                </c:pt>
                <c:pt idx="1915">
                  <c:v>72</c:v>
                </c:pt>
                <c:pt idx="1916">
                  <c:v>72.099999999999994</c:v>
                </c:pt>
                <c:pt idx="1917">
                  <c:v>72.099999999999994</c:v>
                </c:pt>
                <c:pt idx="1918">
                  <c:v>72.2</c:v>
                </c:pt>
                <c:pt idx="1919">
                  <c:v>72.2</c:v>
                </c:pt>
                <c:pt idx="1920">
                  <c:v>72.2</c:v>
                </c:pt>
                <c:pt idx="1921">
                  <c:v>72.3</c:v>
                </c:pt>
                <c:pt idx="1922">
                  <c:v>72.400000000000006</c:v>
                </c:pt>
                <c:pt idx="1923">
                  <c:v>72.400000000000006</c:v>
                </c:pt>
                <c:pt idx="1924">
                  <c:v>72.5</c:v>
                </c:pt>
                <c:pt idx="1925">
                  <c:v>72.5</c:v>
                </c:pt>
                <c:pt idx="1926">
                  <c:v>72.5</c:v>
                </c:pt>
                <c:pt idx="1927">
                  <c:v>72.599999999999994</c:v>
                </c:pt>
                <c:pt idx="1928">
                  <c:v>72.599999999999994</c:v>
                </c:pt>
                <c:pt idx="1929">
                  <c:v>72.7</c:v>
                </c:pt>
                <c:pt idx="1930">
                  <c:v>72.8</c:v>
                </c:pt>
                <c:pt idx="1931">
                  <c:v>72.900000000000006</c:v>
                </c:pt>
                <c:pt idx="1932">
                  <c:v>72.900000000000006</c:v>
                </c:pt>
                <c:pt idx="1933">
                  <c:v>73</c:v>
                </c:pt>
                <c:pt idx="1934">
                  <c:v>73</c:v>
                </c:pt>
                <c:pt idx="1935">
                  <c:v>73</c:v>
                </c:pt>
                <c:pt idx="1936">
                  <c:v>73</c:v>
                </c:pt>
                <c:pt idx="1937">
                  <c:v>73.099999999999994</c:v>
                </c:pt>
                <c:pt idx="1938">
                  <c:v>73.099999999999994</c:v>
                </c:pt>
                <c:pt idx="1939">
                  <c:v>73.099999999999994</c:v>
                </c:pt>
                <c:pt idx="1940">
                  <c:v>73.099999999999994</c:v>
                </c:pt>
                <c:pt idx="1941">
                  <c:v>73.099999999999994</c:v>
                </c:pt>
                <c:pt idx="1942">
                  <c:v>73.2</c:v>
                </c:pt>
                <c:pt idx="1943">
                  <c:v>73.2</c:v>
                </c:pt>
                <c:pt idx="1944">
                  <c:v>73.3</c:v>
                </c:pt>
                <c:pt idx="1945">
                  <c:v>73.3</c:v>
                </c:pt>
                <c:pt idx="1946">
                  <c:v>73.3</c:v>
                </c:pt>
                <c:pt idx="1947">
                  <c:v>73.400000000000006</c:v>
                </c:pt>
                <c:pt idx="1948">
                  <c:v>73.400000000000006</c:v>
                </c:pt>
                <c:pt idx="1949">
                  <c:v>73.400000000000006</c:v>
                </c:pt>
                <c:pt idx="1950">
                  <c:v>73.400000000000006</c:v>
                </c:pt>
                <c:pt idx="1951">
                  <c:v>73.5</c:v>
                </c:pt>
                <c:pt idx="1952">
                  <c:v>73.5</c:v>
                </c:pt>
                <c:pt idx="1953">
                  <c:v>73.599999999999994</c:v>
                </c:pt>
                <c:pt idx="1954">
                  <c:v>73.599999999999994</c:v>
                </c:pt>
                <c:pt idx="1955">
                  <c:v>73.599999999999994</c:v>
                </c:pt>
                <c:pt idx="1956">
                  <c:v>73.599999999999994</c:v>
                </c:pt>
                <c:pt idx="1957">
                  <c:v>73.7</c:v>
                </c:pt>
                <c:pt idx="1958">
                  <c:v>73.7</c:v>
                </c:pt>
                <c:pt idx="1959">
                  <c:v>73.7</c:v>
                </c:pt>
                <c:pt idx="1960">
                  <c:v>73.8</c:v>
                </c:pt>
                <c:pt idx="1961">
                  <c:v>73.8</c:v>
                </c:pt>
                <c:pt idx="1962">
                  <c:v>73.8</c:v>
                </c:pt>
                <c:pt idx="1963">
                  <c:v>73.8</c:v>
                </c:pt>
                <c:pt idx="1964">
                  <c:v>73.900000000000006</c:v>
                </c:pt>
                <c:pt idx="1965">
                  <c:v>73.900000000000006</c:v>
                </c:pt>
                <c:pt idx="1966">
                  <c:v>73.900000000000006</c:v>
                </c:pt>
                <c:pt idx="1967">
                  <c:v>74</c:v>
                </c:pt>
                <c:pt idx="1968">
                  <c:v>74</c:v>
                </c:pt>
                <c:pt idx="1969">
                  <c:v>74.099999999999994</c:v>
                </c:pt>
                <c:pt idx="1970">
                  <c:v>74.099999999999994</c:v>
                </c:pt>
                <c:pt idx="1971">
                  <c:v>74.2</c:v>
                </c:pt>
                <c:pt idx="1972">
                  <c:v>74.3</c:v>
                </c:pt>
                <c:pt idx="1973">
                  <c:v>74.599999999999994</c:v>
                </c:pt>
                <c:pt idx="1974">
                  <c:v>74.599999999999994</c:v>
                </c:pt>
                <c:pt idx="1975">
                  <c:v>74.599999999999994</c:v>
                </c:pt>
                <c:pt idx="1976">
                  <c:v>74.599999999999994</c:v>
                </c:pt>
                <c:pt idx="1977">
                  <c:v>74.7</c:v>
                </c:pt>
                <c:pt idx="1978">
                  <c:v>74.7</c:v>
                </c:pt>
                <c:pt idx="1979">
                  <c:v>74.7</c:v>
                </c:pt>
                <c:pt idx="1980">
                  <c:v>74.8</c:v>
                </c:pt>
                <c:pt idx="1981">
                  <c:v>74.8</c:v>
                </c:pt>
                <c:pt idx="1982">
                  <c:v>74.8</c:v>
                </c:pt>
                <c:pt idx="1983">
                  <c:v>74.900000000000006</c:v>
                </c:pt>
                <c:pt idx="1984">
                  <c:v>75.099999999999994</c:v>
                </c:pt>
                <c:pt idx="1985">
                  <c:v>75.099999999999994</c:v>
                </c:pt>
                <c:pt idx="1986">
                  <c:v>75.2</c:v>
                </c:pt>
                <c:pt idx="1987">
                  <c:v>75.2</c:v>
                </c:pt>
                <c:pt idx="1988">
                  <c:v>75.3</c:v>
                </c:pt>
                <c:pt idx="1989">
                  <c:v>75.400000000000006</c:v>
                </c:pt>
                <c:pt idx="1990">
                  <c:v>75.5</c:v>
                </c:pt>
                <c:pt idx="1991">
                  <c:v>75.5</c:v>
                </c:pt>
                <c:pt idx="1992">
                  <c:v>75.5</c:v>
                </c:pt>
                <c:pt idx="1993">
                  <c:v>75.5</c:v>
                </c:pt>
                <c:pt idx="1994">
                  <c:v>75.599999999999994</c:v>
                </c:pt>
                <c:pt idx="1995">
                  <c:v>75.7</c:v>
                </c:pt>
                <c:pt idx="1996">
                  <c:v>75.8</c:v>
                </c:pt>
                <c:pt idx="1997">
                  <c:v>75.8</c:v>
                </c:pt>
                <c:pt idx="1998">
                  <c:v>75.8</c:v>
                </c:pt>
                <c:pt idx="1999">
                  <c:v>75.8</c:v>
                </c:pt>
                <c:pt idx="2000">
                  <c:v>75.900000000000006</c:v>
                </c:pt>
                <c:pt idx="2001">
                  <c:v>76.099999999999994</c:v>
                </c:pt>
                <c:pt idx="2002">
                  <c:v>76.099999999999994</c:v>
                </c:pt>
                <c:pt idx="2003">
                  <c:v>76.099999999999994</c:v>
                </c:pt>
                <c:pt idx="2004">
                  <c:v>76.2</c:v>
                </c:pt>
                <c:pt idx="2005">
                  <c:v>76.3</c:v>
                </c:pt>
                <c:pt idx="2006">
                  <c:v>76.3</c:v>
                </c:pt>
                <c:pt idx="2007">
                  <c:v>76.3</c:v>
                </c:pt>
                <c:pt idx="2008">
                  <c:v>76.5</c:v>
                </c:pt>
                <c:pt idx="2009">
                  <c:v>76.5</c:v>
                </c:pt>
                <c:pt idx="2010">
                  <c:v>76.5</c:v>
                </c:pt>
                <c:pt idx="2011">
                  <c:v>76.599999999999994</c:v>
                </c:pt>
                <c:pt idx="2012">
                  <c:v>76.7</c:v>
                </c:pt>
                <c:pt idx="2013">
                  <c:v>76.8</c:v>
                </c:pt>
                <c:pt idx="2014">
                  <c:v>76.8</c:v>
                </c:pt>
                <c:pt idx="2015">
                  <c:v>76.8</c:v>
                </c:pt>
                <c:pt idx="2016">
                  <c:v>76.8</c:v>
                </c:pt>
                <c:pt idx="2017">
                  <c:v>76.8</c:v>
                </c:pt>
                <c:pt idx="2018">
                  <c:v>76.900000000000006</c:v>
                </c:pt>
                <c:pt idx="2019">
                  <c:v>76.900000000000006</c:v>
                </c:pt>
                <c:pt idx="2020">
                  <c:v>77</c:v>
                </c:pt>
                <c:pt idx="2021">
                  <c:v>77</c:v>
                </c:pt>
                <c:pt idx="2022">
                  <c:v>77.099999999999994</c:v>
                </c:pt>
                <c:pt idx="2023">
                  <c:v>77.099999999999994</c:v>
                </c:pt>
                <c:pt idx="2024">
                  <c:v>77.2</c:v>
                </c:pt>
                <c:pt idx="2025">
                  <c:v>77.3</c:v>
                </c:pt>
                <c:pt idx="2026">
                  <c:v>77.3</c:v>
                </c:pt>
                <c:pt idx="2027">
                  <c:v>77.3</c:v>
                </c:pt>
                <c:pt idx="2028">
                  <c:v>77.3</c:v>
                </c:pt>
                <c:pt idx="2029">
                  <c:v>77.400000000000006</c:v>
                </c:pt>
                <c:pt idx="2030">
                  <c:v>77.400000000000006</c:v>
                </c:pt>
                <c:pt idx="2031">
                  <c:v>77.5</c:v>
                </c:pt>
                <c:pt idx="2032">
                  <c:v>77.599999999999994</c:v>
                </c:pt>
                <c:pt idx="2033">
                  <c:v>77.7</c:v>
                </c:pt>
                <c:pt idx="2034">
                  <c:v>77.7</c:v>
                </c:pt>
                <c:pt idx="2035">
                  <c:v>77.8</c:v>
                </c:pt>
                <c:pt idx="2036">
                  <c:v>77.8</c:v>
                </c:pt>
                <c:pt idx="2037">
                  <c:v>77.900000000000006</c:v>
                </c:pt>
                <c:pt idx="2038">
                  <c:v>78</c:v>
                </c:pt>
                <c:pt idx="2039">
                  <c:v>78</c:v>
                </c:pt>
                <c:pt idx="2040">
                  <c:v>78</c:v>
                </c:pt>
                <c:pt idx="2041">
                  <c:v>78</c:v>
                </c:pt>
                <c:pt idx="2042">
                  <c:v>78</c:v>
                </c:pt>
                <c:pt idx="2043">
                  <c:v>78</c:v>
                </c:pt>
                <c:pt idx="2044">
                  <c:v>78.2</c:v>
                </c:pt>
                <c:pt idx="2045">
                  <c:v>78.2</c:v>
                </c:pt>
                <c:pt idx="2046">
                  <c:v>78.2</c:v>
                </c:pt>
                <c:pt idx="2047">
                  <c:v>78.2</c:v>
                </c:pt>
                <c:pt idx="2048">
                  <c:v>78.3</c:v>
                </c:pt>
                <c:pt idx="2049">
                  <c:v>78.3</c:v>
                </c:pt>
                <c:pt idx="2050">
                  <c:v>78.3</c:v>
                </c:pt>
                <c:pt idx="2051">
                  <c:v>78.3</c:v>
                </c:pt>
                <c:pt idx="2052">
                  <c:v>78.3</c:v>
                </c:pt>
                <c:pt idx="2053">
                  <c:v>78.400000000000006</c:v>
                </c:pt>
                <c:pt idx="2054">
                  <c:v>78.5</c:v>
                </c:pt>
                <c:pt idx="2055">
                  <c:v>78.5</c:v>
                </c:pt>
                <c:pt idx="2056">
                  <c:v>78.599999999999994</c:v>
                </c:pt>
                <c:pt idx="2057">
                  <c:v>78.7</c:v>
                </c:pt>
                <c:pt idx="2058">
                  <c:v>78.7</c:v>
                </c:pt>
                <c:pt idx="2059">
                  <c:v>78.8</c:v>
                </c:pt>
                <c:pt idx="2060">
                  <c:v>78.8</c:v>
                </c:pt>
                <c:pt idx="2061">
                  <c:v>78.8</c:v>
                </c:pt>
                <c:pt idx="2062">
                  <c:v>78.8</c:v>
                </c:pt>
                <c:pt idx="2063">
                  <c:v>78.8</c:v>
                </c:pt>
                <c:pt idx="2064">
                  <c:v>78.8</c:v>
                </c:pt>
                <c:pt idx="2065">
                  <c:v>78.900000000000006</c:v>
                </c:pt>
                <c:pt idx="2066">
                  <c:v>78.900000000000006</c:v>
                </c:pt>
                <c:pt idx="2067">
                  <c:v>78.900000000000006</c:v>
                </c:pt>
                <c:pt idx="2068">
                  <c:v>78.900000000000006</c:v>
                </c:pt>
                <c:pt idx="2069">
                  <c:v>79.099999999999994</c:v>
                </c:pt>
                <c:pt idx="2070">
                  <c:v>79.099999999999994</c:v>
                </c:pt>
                <c:pt idx="2071">
                  <c:v>79.099999999999994</c:v>
                </c:pt>
                <c:pt idx="2072">
                  <c:v>79.2</c:v>
                </c:pt>
                <c:pt idx="2073">
                  <c:v>79.2</c:v>
                </c:pt>
                <c:pt idx="2074">
                  <c:v>79.3</c:v>
                </c:pt>
                <c:pt idx="2075">
                  <c:v>79.5</c:v>
                </c:pt>
                <c:pt idx="2076">
                  <c:v>80.599999999999994</c:v>
                </c:pt>
              </c:numCache>
            </c:numRef>
          </c:xVal>
          <c:yVal>
            <c:numRef>
              <c:f>SGRQ!$H$2:$H$2078</c:f>
              <c:numCache>
                <c:formatCode>General</c:formatCode>
                <c:ptCount val="2077"/>
                <c:pt idx="0">
                  <c:v>86.620399999999918</c:v>
                </c:pt>
                <c:pt idx="1">
                  <c:v>77.022999999999982</c:v>
                </c:pt>
                <c:pt idx="2">
                  <c:v>51.762800000000013</c:v>
                </c:pt>
                <c:pt idx="3">
                  <c:v>68.724800000000002</c:v>
                </c:pt>
                <c:pt idx="4">
                  <c:v>78.628299999999982</c:v>
                </c:pt>
                <c:pt idx="5">
                  <c:v>58.343499999999999</c:v>
                </c:pt>
                <c:pt idx="6">
                  <c:v>68.321899999999999</c:v>
                </c:pt>
                <c:pt idx="7">
                  <c:v>76.584300000000013</c:v>
                </c:pt>
                <c:pt idx="8">
                  <c:v>40.017199999999995</c:v>
                </c:pt>
                <c:pt idx="9">
                  <c:v>66.557400000000001</c:v>
                </c:pt>
                <c:pt idx="10">
                  <c:v>49.317599999999992</c:v>
                </c:pt>
                <c:pt idx="11">
                  <c:v>56.741300000000003</c:v>
                </c:pt>
                <c:pt idx="12">
                  <c:v>62.494100000000003</c:v>
                </c:pt>
                <c:pt idx="13">
                  <c:v>74.302799999999948</c:v>
                </c:pt>
                <c:pt idx="14">
                  <c:v>65.033299999999997</c:v>
                </c:pt>
                <c:pt idx="15">
                  <c:v>37.277900000000002</c:v>
                </c:pt>
                <c:pt idx="16">
                  <c:v>76.557699999999997</c:v>
                </c:pt>
                <c:pt idx="17">
                  <c:v>68.627999999999986</c:v>
                </c:pt>
                <c:pt idx="18">
                  <c:v>62.610300000000002</c:v>
                </c:pt>
                <c:pt idx="19">
                  <c:v>67.419300000000007</c:v>
                </c:pt>
                <c:pt idx="20">
                  <c:v>22.7303</c:v>
                </c:pt>
                <c:pt idx="21">
                  <c:v>62.634700000000002</c:v>
                </c:pt>
                <c:pt idx="22">
                  <c:v>39.929400000000001</c:v>
                </c:pt>
                <c:pt idx="23">
                  <c:v>75.2928</c:v>
                </c:pt>
                <c:pt idx="24">
                  <c:v>76.639399999999981</c:v>
                </c:pt>
                <c:pt idx="25">
                  <c:v>53.943000000000005</c:v>
                </c:pt>
                <c:pt idx="26">
                  <c:v>83.466100000000026</c:v>
                </c:pt>
                <c:pt idx="27">
                  <c:v>52.922100000000263</c:v>
                </c:pt>
                <c:pt idx="28">
                  <c:v>81.679599999999979</c:v>
                </c:pt>
                <c:pt idx="29">
                  <c:v>64.464800000000025</c:v>
                </c:pt>
                <c:pt idx="30">
                  <c:v>33.358799999999995</c:v>
                </c:pt>
                <c:pt idx="31">
                  <c:v>66.950900000000004</c:v>
                </c:pt>
                <c:pt idx="32">
                  <c:v>51.4788</c:v>
                </c:pt>
                <c:pt idx="33">
                  <c:v>51.175900000000013</c:v>
                </c:pt>
                <c:pt idx="34">
                  <c:v>89.777900000000002</c:v>
                </c:pt>
                <c:pt idx="35">
                  <c:v>43.9664</c:v>
                </c:pt>
                <c:pt idx="36">
                  <c:v>58.605800000000002</c:v>
                </c:pt>
                <c:pt idx="37">
                  <c:v>82.641600000000025</c:v>
                </c:pt>
                <c:pt idx="38">
                  <c:v>41.637800000000006</c:v>
                </c:pt>
                <c:pt idx="39">
                  <c:v>48.569500000000012</c:v>
                </c:pt>
                <c:pt idx="40">
                  <c:v>46.035200000000003</c:v>
                </c:pt>
                <c:pt idx="41">
                  <c:v>57.328500000000012</c:v>
                </c:pt>
                <c:pt idx="42">
                  <c:v>65.373699999999985</c:v>
                </c:pt>
                <c:pt idx="43">
                  <c:v>90.243300000000005</c:v>
                </c:pt>
                <c:pt idx="44">
                  <c:v>65.973299999999995</c:v>
                </c:pt>
                <c:pt idx="45">
                  <c:v>79.830600000000004</c:v>
                </c:pt>
                <c:pt idx="46">
                  <c:v>55.428500000000113</c:v>
                </c:pt>
                <c:pt idx="47">
                  <c:v>64.967700000000022</c:v>
                </c:pt>
                <c:pt idx="48">
                  <c:v>66.729100000000003</c:v>
                </c:pt>
                <c:pt idx="49">
                  <c:v>54.961100000000002</c:v>
                </c:pt>
                <c:pt idx="50">
                  <c:v>80.101299999999995</c:v>
                </c:pt>
                <c:pt idx="51">
                  <c:v>55.557599999999994</c:v>
                </c:pt>
                <c:pt idx="52">
                  <c:v>71.610600000000005</c:v>
                </c:pt>
                <c:pt idx="53">
                  <c:v>84.181299999999993</c:v>
                </c:pt>
                <c:pt idx="54">
                  <c:v>44.754000000000005</c:v>
                </c:pt>
                <c:pt idx="55">
                  <c:v>66.594800000000006</c:v>
                </c:pt>
                <c:pt idx="56">
                  <c:v>72.422600000000003</c:v>
                </c:pt>
                <c:pt idx="57">
                  <c:v>70.623699999999985</c:v>
                </c:pt>
                <c:pt idx="58">
                  <c:v>65.176899999999918</c:v>
                </c:pt>
                <c:pt idx="59">
                  <c:v>53.7712</c:v>
                </c:pt>
                <c:pt idx="60">
                  <c:v>65.042600000000007</c:v>
                </c:pt>
                <c:pt idx="61">
                  <c:v>75.879899999999978</c:v>
                </c:pt>
                <c:pt idx="62">
                  <c:v>59.642700000000012</c:v>
                </c:pt>
                <c:pt idx="63">
                  <c:v>79.783900000000003</c:v>
                </c:pt>
                <c:pt idx="64">
                  <c:v>49.255100000000013</c:v>
                </c:pt>
                <c:pt idx="65">
                  <c:v>71.782399999999981</c:v>
                </c:pt>
                <c:pt idx="66">
                  <c:v>91.149000000000001</c:v>
                </c:pt>
                <c:pt idx="67">
                  <c:v>76.92</c:v>
                </c:pt>
                <c:pt idx="68">
                  <c:v>80.89879999999998</c:v>
                </c:pt>
                <c:pt idx="69">
                  <c:v>72.763000000000005</c:v>
                </c:pt>
                <c:pt idx="70">
                  <c:v>91.0334</c:v>
                </c:pt>
                <c:pt idx="71">
                  <c:v>62.225600000000163</c:v>
                </c:pt>
                <c:pt idx="72">
                  <c:v>49.223300000000513</c:v>
                </c:pt>
                <c:pt idx="73">
                  <c:v>74.533900000000003</c:v>
                </c:pt>
                <c:pt idx="74">
                  <c:v>87.154499999999999</c:v>
                </c:pt>
                <c:pt idx="75">
                  <c:v>44.589200000000005</c:v>
                </c:pt>
                <c:pt idx="76">
                  <c:v>90.783600000000007</c:v>
                </c:pt>
                <c:pt idx="77">
                  <c:v>51.216500000000003</c:v>
                </c:pt>
                <c:pt idx="78">
                  <c:v>46.294400000000003</c:v>
                </c:pt>
                <c:pt idx="79">
                  <c:v>76.351500000000001</c:v>
                </c:pt>
                <c:pt idx="80">
                  <c:v>56.800599999999996</c:v>
                </c:pt>
                <c:pt idx="81">
                  <c:v>77.235399999999998</c:v>
                </c:pt>
                <c:pt idx="82">
                  <c:v>54.0304</c:v>
                </c:pt>
                <c:pt idx="83">
                  <c:v>82.241800000000026</c:v>
                </c:pt>
                <c:pt idx="84">
                  <c:v>38.655200000000001</c:v>
                </c:pt>
                <c:pt idx="85">
                  <c:v>69.455600000000004</c:v>
                </c:pt>
                <c:pt idx="86">
                  <c:v>52.006600000000006</c:v>
                </c:pt>
                <c:pt idx="87">
                  <c:v>78.881299999999996</c:v>
                </c:pt>
                <c:pt idx="88">
                  <c:v>29.207699999999829</c:v>
                </c:pt>
                <c:pt idx="89">
                  <c:v>58.046800000000005</c:v>
                </c:pt>
                <c:pt idx="90">
                  <c:v>50.248300000000263</c:v>
                </c:pt>
                <c:pt idx="91">
                  <c:v>65.992100000000022</c:v>
                </c:pt>
                <c:pt idx="92">
                  <c:v>47.546800000000005</c:v>
                </c:pt>
                <c:pt idx="93">
                  <c:v>72.691200000000023</c:v>
                </c:pt>
                <c:pt idx="94">
                  <c:v>65.198599999999999</c:v>
                </c:pt>
                <c:pt idx="95">
                  <c:v>57.465900000000012</c:v>
                </c:pt>
                <c:pt idx="96">
                  <c:v>52.6843</c:v>
                </c:pt>
                <c:pt idx="97">
                  <c:v>61.572000000000003</c:v>
                </c:pt>
                <c:pt idx="98">
                  <c:v>61.254300000000001</c:v>
                </c:pt>
                <c:pt idx="99">
                  <c:v>72.123299999999986</c:v>
                </c:pt>
                <c:pt idx="100">
                  <c:v>76.270299999999992</c:v>
                </c:pt>
                <c:pt idx="101">
                  <c:v>60.123700000000063</c:v>
                </c:pt>
                <c:pt idx="102">
                  <c:v>45.297600000000003</c:v>
                </c:pt>
                <c:pt idx="103">
                  <c:v>73.962300000000013</c:v>
                </c:pt>
                <c:pt idx="104">
                  <c:v>58.430900000000001</c:v>
                </c:pt>
                <c:pt idx="105">
                  <c:v>74.490100000000027</c:v>
                </c:pt>
                <c:pt idx="106">
                  <c:v>53.8337</c:v>
                </c:pt>
                <c:pt idx="107">
                  <c:v>77.972499999999982</c:v>
                </c:pt>
                <c:pt idx="108">
                  <c:v>73.003500000000003</c:v>
                </c:pt>
                <c:pt idx="109">
                  <c:v>52.568800000000003</c:v>
                </c:pt>
                <c:pt idx="110">
                  <c:v>77.547700000000006</c:v>
                </c:pt>
                <c:pt idx="111">
                  <c:v>65.860900000000001</c:v>
                </c:pt>
                <c:pt idx="112">
                  <c:v>77.3005</c:v>
                </c:pt>
                <c:pt idx="113">
                  <c:v>66.838399999999979</c:v>
                </c:pt>
                <c:pt idx="114">
                  <c:v>65.673499999999848</c:v>
                </c:pt>
                <c:pt idx="115">
                  <c:v>69.39</c:v>
                </c:pt>
                <c:pt idx="116">
                  <c:v>42.852699999999999</c:v>
                </c:pt>
                <c:pt idx="117">
                  <c:v>89.543700000000001</c:v>
                </c:pt>
                <c:pt idx="118">
                  <c:v>55.8384</c:v>
                </c:pt>
                <c:pt idx="119">
                  <c:v>73.66249999999998</c:v>
                </c:pt>
                <c:pt idx="120">
                  <c:v>66.632299999999987</c:v>
                </c:pt>
                <c:pt idx="121">
                  <c:v>56.785000000000011</c:v>
                </c:pt>
                <c:pt idx="122">
                  <c:v>71.591900000000024</c:v>
                </c:pt>
                <c:pt idx="123">
                  <c:v>48.037100000000002</c:v>
                </c:pt>
                <c:pt idx="124">
                  <c:v>44.376799999999996</c:v>
                </c:pt>
                <c:pt idx="125">
                  <c:v>72.759900000000002</c:v>
                </c:pt>
                <c:pt idx="126">
                  <c:v>68.887200000000007</c:v>
                </c:pt>
                <c:pt idx="127">
                  <c:v>58.1873</c:v>
                </c:pt>
                <c:pt idx="128">
                  <c:v>84.643500000000003</c:v>
                </c:pt>
                <c:pt idx="129">
                  <c:v>86.648600000000002</c:v>
                </c:pt>
                <c:pt idx="130">
                  <c:v>26.574800000000131</c:v>
                </c:pt>
                <c:pt idx="131">
                  <c:v>46.634800000000006</c:v>
                </c:pt>
                <c:pt idx="132">
                  <c:v>44.673500000000011</c:v>
                </c:pt>
                <c:pt idx="133">
                  <c:v>46.735500000000513</c:v>
                </c:pt>
                <c:pt idx="134">
                  <c:v>56.207300000000011</c:v>
                </c:pt>
                <c:pt idx="135">
                  <c:v>58.065500000000213</c:v>
                </c:pt>
                <c:pt idx="136">
                  <c:v>97.157899999999998</c:v>
                </c:pt>
                <c:pt idx="137">
                  <c:v>49.851699999999944</c:v>
                </c:pt>
                <c:pt idx="138">
                  <c:v>68.331300000000013</c:v>
                </c:pt>
                <c:pt idx="139">
                  <c:v>71.285799999999981</c:v>
                </c:pt>
                <c:pt idx="140">
                  <c:v>63.066300000000012</c:v>
                </c:pt>
                <c:pt idx="141">
                  <c:v>68.984000000000023</c:v>
                </c:pt>
                <c:pt idx="142">
                  <c:v>56.519200000000005</c:v>
                </c:pt>
                <c:pt idx="143">
                  <c:v>44.055100000000003</c:v>
                </c:pt>
                <c:pt idx="144">
                  <c:v>73.27209999999998</c:v>
                </c:pt>
                <c:pt idx="145">
                  <c:v>40.744600000000005</c:v>
                </c:pt>
                <c:pt idx="146">
                  <c:v>51.737200000000001</c:v>
                </c:pt>
                <c:pt idx="147">
                  <c:v>49.080200000000005</c:v>
                </c:pt>
                <c:pt idx="148">
                  <c:v>29.688599999999589</c:v>
                </c:pt>
                <c:pt idx="149">
                  <c:v>65.248800000000003</c:v>
                </c:pt>
                <c:pt idx="150">
                  <c:v>57.043100000000003</c:v>
                </c:pt>
                <c:pt idx="151">
                  <c:v>45.5886</c:v>
                </c:pt>
                <c:pt idx="152">
                  <c:v>48.39</c:v>
                </c:pt>
                <c:pt idx="153">
                  <c:v>86.989000000000004</c:v>
                </c:pt>
                <c:pt idx="154">
                  <c:v>97.006299999999996</c:v>
                </c:pt>
                <c:pt idx="155">
                  <c:v>75.0398</c:v>
                </c:pt>
                <c:pt idx="156">
                  <c:v>85.105699999999985</c:v>
                </c:pt>
                <c:pt idx="157">
                  <c:v>80.727100000000007</c:v>
                </c:pt>
                <c:pt idx="158">
                  <c:v>71.547600000000827</c:v>
                </c:pt>
                <c:pt idx="159">
                  <c:v>77.517000000000024</c:v>
                </c:pt>
                <c:pt idx="160">
                  <c:v>44.471499999999999</c:v>
                </c:pt>
                <c:pt idx="161">
                  <c:v>58.240400000000001</c:v>
                </c:pt>
                <c:pt idx="162">
                  <c:v>28.080499999999589</c:v>
                </c:pt>
                <c:pt idx="163">
                  <c:v>46.812799999999996</c:v>
                </c:pt>
                <c:pt idx="164">
                  <c:v>83.47229999999999</c:v>
                </c:pt>
                <c:pt idx="165">
                  <c:v>61.916399999999996</c:v>
                </c:pt>
                <c:pt idx="166">
                  <c:v>62.078800000000001</c:v>
                </c:pt>
                <c:pt idx="167">
                  <c:v>65.38679999999998</c:v>
                </c:pt>
                <c:pt idx="168">
                  <c:v>75.889299999999992</c:v>
                </c:pt>
                <c:pt idx="169">
                  <c:v>56.516400000000004</c:v>
                </c:pt>
                <c:pt idx="170">
                  <c:v>46.8964</c:v>
                </c:pt>
                <c:pt idx="171">
                  <c:v>46.687899999999999</c:v>
                </c:pt>
                <c:pt idx="172">
                  <c:v>43.361799999999995</c:v>
                </c:pt>
                <c:pt idx="173">
                  <c:v>50.791700000000013</c:v>
                </c:pt>
                <c:pt idx="174">
                  <c:v>61.232400000000013</c:v>
                </c:pt>
                <c:pt idx="175">
                  <c:v>46.116400000000006</c:v>
                </c:pt>
                <c:pt idx="176">
                  <c:v>79.849500000000006</c:v>
                </c:pt>
                <c:pt idx="177">
                  <c:v>62.665900000000313</c:v>
                </c:pt>
                <c:pt idx="178">
                  <c:v>70.183299999999988</c:v>
                </c:pt>
                <c:pt idx="179">
                  <c:v>67.229100000000003</c:v>
                </c:pt>
                <c:pt idx="180">
                  <c:v>57.091100000000012</c:v>
                </c:pt>
                <c:pt idx="181">
                  <c:v>50.2577</c:v>
                </c:pt>
                <c:pt idx="182">
                  <c:v>89.283100000000005</c:v>
                </c:pt>
                <c:pt idx="183">
                  <c:v>31.631200000000131</c:v>
                </c:pt>
                <c:pt idx="184">
                  <c:v>73.000399999999999</c:v>
                </c:pt>
                <c:pt idx="185">
                  <c:v>31.816299999999988</c:v>
                </c:pt>
                <c:pt idx="186">
                  <c:v>51.116500000000002</c:v>
                </c:pt>
                <c:pt idx="187">
                  <c:v>31.078399999999689</c:v>
                </c:pt>
                <c:pt idx="188">
                  <c:v>54.692500000000663</c:v>
                </c:pt>
                <c:pt idx="189">
                  <c:v>70.258299999999991</c:v>
                </c:pt>
                <c:pt idx="190">
                  <c:v>50.445</c:v>
                </c:pt>
                <c:pt idx="191">
                  <c:v>51.697400000000002</c:v>
                </c:pt>
                <c:pt idx="192">
                  <c:v>50.879200000000004</c:v>
                </c:pt>
                <c:pt idx="193">
                  <c:v>62.928300000000213</c:v>
                </c:pt>
                <c:pt idx="194">
                  <c:v>47.734000000000002</c:v>
                </c:pt>
                <c:pt idx="195">
                  <c:v>50.107700000000001</c:v>
                </c:pt>
                <c:pt idx="196">
                  <c:v>75.331400000000002</c:v>
                </c:pt>
                <c:pt idx="197">
                  <c:v>49.292600000000213</c:v>
                </c:pt>
                <c:pt idx="198">
                  <c:v>77.347900000000024</c:v>
                </c:pt>
                <c:pt idx="199">
                  <c:v>62.906400000000005</c:v>
                </c:pt>
                <c:pt idx="200">
                  <c:v>67.459900000000005</c:v>
                </c:pt>
                <c:pt idx="201">
                  <c:v>47.653000000000006</c:v>
                </c:pt>
                <c:pt idx="202">
                  <c:v>54.288000000000011</c:v>
                </c:pt>
                <c:pt idx="203">
                  <c:v>28.4175</c:v>
                </c:pt>
                <c:pt idx="204">
                  <c:v>51.921500000000002</c:v>
                </c:pt>
                <c:pt idx="205">
                  <c:v>53.479400000000005</c:v>
                </c:pt>
                <c:pt idx="206">
                  <c:v>59.186700000000002</c:v>
                </c:pt>
                <c:pt idx="207">
                  <c:v>27.699200000000001</c:v>
                </c:pt>
                <c:pt idx="208">
                  <c:v>42.940100000000001</c:v>
                </c:pt>
                <c:pt idx="209">
                  <c:v>48.696100000000413</c:v>
                </c:pt>
                <c:pt idx="210">
                  <c:v>66.3262</c:v>
                </c:pt>
                <c:pt idx="211">
                  <c:v>61.880999999999993</c:v>
                </c:pt>
                <c:pt idx="212">
                  <c:v>67.106999999999999</c:v>
                </c:pt>
                <c:pt idx="213">
                  <c:v>64.945800000000006</c:v>
                </c:pt>
                <c:pt idx="214">
                  <c:v>52.165900000000313</c:v>
                </c:pt>
                <c:pt idx="215">
                  <c:v>43.911399999999993</c:v>
                </c:pt>
                <c:pt idx="216">
                  <c:v>71.588699999999989</c:v>
                </c:pt>
                <c:pt idx="217">
                  <c:v>42.730900000000013</c:v>
                </c:pt>
                <c:pt idx="218">
                  <c:v>93.991900000000427</c:v>
                </c:pt>
                <c:pt idx="219">
                  <c:v>81.279699999999991</c:v>
                </c:pt>
                <c:pt idx="220">
                  <c:v>54.272400000000012</c:v>
                </c:pt>
                <c:pt idx="221">
                  <c:v>60.476600000000005</c:v>
                </c:pt>
                <c:pt idx="222">
                  <c:v>64.833399999999983</c:v>
                </c:pt>
                <c:pt idx="223">
                  <c:v>57.909500000000001</c:v>
                </c:pt>
                <c:pt idx="224">
                  <c:v>59.9863</c:v>
                </c:pt>
                <c:pt idx="225">
                  <c:v>71.679299999999984</c:v>
                </c:pt>
                <c:pt idx="226">
                  <c:v>59.479300000000002</c:v>
                </c:pt>
                <c:pt idx="227">
                  <c:v>39.6541</c:v>
                </c:pt>
                <c:pt idx="228">
                  <c:v>85.555499999999981</c:v>
                </c:pt>
                <c:pt idx="229">
                  <c:v>34.338700000000003</c:v>
                </c:pt>
                <c:pt idx="230">
                  <c:v>25.332999999999988</c:v>
                </c:pt>
                <c:pt idx="231">
                  <c:v>30.703599999999867</c:v>
                </c:pt>
                <c:pt idx="232">
                  <c:v>42.284300000000002</c:v>
                </c:pt>
                <c:pt idx="233">
                  <c:v>64.745900000000006</c:v>
                </c:pt>
                <c:pt idx="234">
                  <c:v>55.373400000000004</c:v>
                </c:pt>
                <c:pt idx="235">
                  <c:v>69.480600000000024</c:v>
                </c:pt>
                <c:pt idx="236">
                  <c:v>84.612299999999991</c:v>
                </c:pt>
                <c:pt idx="237">
                  <c:v>95.530799999999999</c:v>
                </c:pt>
                <c:pt idx="238">
                  <c:v>57.478400000000001</c:v>
                </c:pt>
                <c:pt idx="239">
                  <c:v>52.597100000000012</c:v>
                </c:pt>
                <c:pt idx="240">
                  <c:v>72.119699999999995</c:v>
                </c:pt>
                <c:pt idx="241">
                  <c:v>50.741700000000002</c:v>
                </c:pt>
                <c:pt idx="242">
                  <c:v>48.896000000000001</c:v>
                </c:pt>
                <c:pt idx="243">
                  <c:v>52.441199999999995</c:v>
                </c:pt>
                <c:pt idx="244">
                  <c:v>57.732800000000012</c:v>
                </c:pt>
                <c:pt idx="245">
                  <c:v>56.104200000000006</c:v>
                </c:pt>
                <c:pt idx="246">
                  <c:v>31.485099999999363</c:v>
                </c:pt>
                <c:pt idx="247">
                  <c:v>75.205299999999994</c:v>
                </c:pt>
                <c:pt idx="248">
                  <c:v>30.135200000000001</c:v>
                </c:pt>
                <c:pt idx="249">
                  <c:v>63.702800000000003</c:v>
                </c:pt>
                <c:pt idx="250">
                  <c:v>90.302599999999998</c:v>
                </c:pt>
                <c:pt idx="251">
                  <c:v>67.847200000000427</c:v>
                </c:pt>
                <c:pt idx="252">
                  <c:v>54.327100000000002</c:v>
                </c:pt>
                <c:pt idx="253">
                  <c:v>83.993900000000025</c:v>
                </c:pt>
                <c:pt idx="254">
                  <c:v>50.026500000000013</c:v>
                </c:pt>
                <c:pt idx="255">
                  <c:v>57.881299999999996</c:v>
                </c:pt>
                <c:pt idx="256">
                  <c:v>52.281500000000001</c:v>
                </c:pt>
                <c:pt idx="257">
                  <c:v>54.745600000000003</c:v>
                </c:pt>
                <c:pt idx="258">
                  <c:v>66.992900000000006</c:v>
                </c:pt>
                <c:pt idx="259">
                  <c:v>34.335900000000002</c:v>
                </c:pt>
                <c:pt idx="260">
                  <c:v>71.772999999999982</c:v>
                </c:pt>
                <c:pt idx="261">
                  <c:v>85.604399999999998</c:v>
                </c:pt>
                <c:pt idx="262">
                  <c:v>65.657299999999992</c:v>
                </c:pt>
                <c:pt idx="263">
                  <c:v>50.176500000000011</c:v>
                </c:pt>
                <c:pt idx="264">
                  <c:v>54.564500000000002</c:v>
                </c:pt>
                <c:pt idx="265">
                  <c:v>38.691300000000012</c:v>
                </c:pt>
                <c:pt idx="266">
                  <c:v>57.212900000000012</c:v>
                </c:pt>
                <c:pt idx="267">
                  <c:v>23.467299999999867</c:v>
                </c:pt>
                <c:pt idx="268">
                  <c:v>83.837700000000012</c:v>
                </c:pt>
                <c:pt idx="269">
                  <c:v>76.304699999999997</c:v>
                </c:pt>
                <c:pt idx="270">
                  <c:v>33.277100000000011</c:v>
                </c:pt>
                <c:pt idx="271">
                  <c:v>46.425600000000003</c:v>
                </c:pt>
                <c:pt idx="272">
                  <c:v>85.836500000000001</c:v>
                </c:pt>
                <c:pt idx="273">
                  <c:v>61.307699999999997</c:v>
                </c:pt>
                <c:pt idx="274">
                  <c:v>55.260900000000063</c:v>
                </c:pt>
                <c:pt idx="275">
                  <c:v>71.738699999999994</c:v>
                </c:pt>
                <c:pt idx="276">
                  <c:v>85.380600000000001</c:v>
                </c:pt>
                <c:pt idx="277">
                  <c:v>54.433300000000003</c:v>
                </c:pt>
                <c:pt idx="278">
                  <c:v>69.458799999999982</c:v>
                </c:pt>
                <c:pt idx="279">
                  <c:v>52.207900000000002</c:v>
                </c:pt>
                <c:pt idx="280">
                  <c:v>55.766900000000113</c:v>
                </c:pt>
                <c:pt idx="281">
                  <c:v>81.148699999999991</c:v>
                </c:pt>
                <c:pt idx="282">
                  <c:v>59.370999999999995</c:v>
                </c:pt>
                <c:pt idx="283">
                  <c:v>38.911299999999997</c:v>
                </c:pt>
                <c:pt idx="284">
                  <c:v>64.314900000000023</c:v>
                </c:pt>
                <c:pt idx="285">
                  <c:v>62.4129</c:v>
                </c:pt>
                <c:pt idx="286">
                  <c:v>60.651499999999999</c:v>
                </c:pt>
                <c:pt idx="287">
                  <c:v>48.205800000000011</c:v>
                </c:pt>
                <c:pt idx="288">
                  <c:v>72.610799999999998</c:v>
                </c:pt>
                <c:pt idx="289">
                  <c:v>97.467100000000627</c:v>
                </c:pt>
                <c:pt idx="290">
                  <c:v>74.143500000000003</c:v>
                </c:pt>
                <c:pt idx="291">
                  <c:v>93.706900000000005</c:v>
                </c:pt>
                <c:pt idx="292">
                  <c:v>61.123100000000363</c:v>
                </c:pt>
                <c:pt idx="293">
                  <c:v>81.926400000000001</c:v>
                </c:pt>
                <c:pt idx="294">
                  <c:v>76.776299999999992</c:v>
                </c:pt>
                <c:pt idx="295">
                  <c:v>69.575499999999948</c:v>
                </c:pt>
                <c:pt idx="296">
                  <c:v>87.867100000000022</c:v>
                </c:pt>
                <c:pt idx="297">
                  <c:v>10.216900000000001</c:v>
                </c:pt>
                <c:pt idx="298">
                  <c:v>53.177800000000005</c:v>
                </c:pt>
                <c:pt idx="299">
                  <c:v>65.454400000000007</c:v>
                </c:pt>
                <c:pt idx="300">
                  <c:v>26.4374</c:v>
                </c:pt>
                <c:pt idx="301">
                  <c:v>57.443999999999996</c:v>
                </c:pt>
                <c:pt idx="302">
                  <c:v>71.629299999999986</c:v>
                </c:pt>
                <c:pt idx="303">
                  <c:v>83.732200000000006</c:v>
                </c:pt>
                <c:pt idx="304">
                  <c:v>62.406700000000001</c:v>
                </c:pt>
                <c:pt idx="305">
                  <c:v>49.227000000000011</c:v>
                </c:pt>
                <c:pt idx="306">
                  <c:v>58.705800000000011</c:v>
                </c:pt>
                <c:pt idx="307">
                  <c:v>68.812299999999993</c:v>
                </c:pt>
                <c:pt idx="308">
                  <c:v>68.250100000000003</c:v>
                </c:pt>
                <c:pt idx="309">
                  <c:v>60.995000000000012</c:v>
                </c:pt>
                <c:pt idx="310">
                  <c:v>38.964400000000005</c:v>
                </c:pt>
                <c:pt idx="311">
                  <c:v>64.301400000000001</c:v>
                </c:pt>
                <c:pt idx="312">
                  <c:v>65.773399999999981</c:v>
                </c:pt>
                <c:pt idx="313">
                  <c:v>55.570100000000011</c:v>
                </c:pt>
                <c:pt idx="314">
                  <c:v>49.638500000000263</c:v>
                </c:pt>
                <c:pt idx="315">
                  <c:v>73.8249</c:v>
                </c:pt>
                <c:pt idx="316">
                  <c:v>68.362499999999983</c:v>
                </c:pt>
                <c:pt idx="317">
                  <c:v>61.047699999999999</c:v>
                </c:pt>
                <c:pt idx="318">
                  <c:v>50.117100000000001</c:v>
                </c:pt>
                <c:pt idx="319">
                  <c:v>75.501999999999995</c:v>
                </c:pt>
                <c:pt idx="320">
                  <c:v>62.775200000000012</c:v>
                </c:pt>
                <c:pt idx="321">
                  <c:v>42.410699999999999</c:v>
                </c:pt>
                <c:pt idx="322">
                  <c:v>61.216800000000006</c:v>
                </c:pt>
                <c:pt idx="323">
                  <c:v>62.962600000000002</c:v>
                </c:pt>
                <c:pt idx="324">
                  <c:v>67.133299999999991</c:v>
                </c:pt>
                <c:pt idx="325">
                  <c:v>84.081300000000013</c:v>
                </c:pt>
                <c:pt idx="326">
                  <c:v>73.447000000000727</c:v>
                </c:pt>
                <c:pt idx="327">
                  <c:v>43.578300000000013</c:v>
                </c:pt>
                <c:pt idx="328">
                  <c:v>28.051800000000195</c:v>
                </c:pt>
                <c:pt idx="329">
                  <c:v>47.084499999999998</c:v>
                </c:pt>
                <c:pt idx="330">
                  <c:v>29.313800000000231</c:v>
                </c:pt>
                <c:pt idx="331">
                  <c:v>49.177100000000003</c:v>
                </c:pt>
                <c:pt idx="332">
                  <c:v>66.376199999999983</c:v>
                </c:pt>
                <c:pt idx="333">
                  <c:v>75.122499999999889</c:v>
                </c:pt>
                <c:pt idx="334">
                  <c:v>38.669700000000013</c:v>
                </c:pt>
                <c:pt idx="335">
                  <c:v>46.278800000000011</c:v>
                </c:pt>
                <c:pt idx="336">
                  <c:v>83.525399999999948</c:v>
                </c:pt>
                <c:pt idx="337">
                  <c:v>72.691200000000023</c:v>
                </c:pt>
                <c:pt idx="338">
                  <c:v>81.095600000000005</c:v>
                </c:pt>
                <c:pt idx="339">
                  <c:v>75.523899999999998</c:v>
                </c:pt>
                <c:pt idx="340">
                  <c:v>55.995400000000011</c:v>
                </c:pt>
                <c:pt idx="341">
                  <c:v>70.477000000000004</c:v>
                </c:pt>
                <c:pt idx="342">
                  <c:v>58.458999999999996</c:v>
                </c:pt>
                <c:pt idx="343">
                  <c:v>54.747</c:v>
                </c:pt>
                <c:pt idx="344">
                  <c:v>53.699400000000011</c:v>
                </c:pt>
                <c:pt idx="345">
                  <c:v>73.447000000000727</c:v>
                </c:pt>
                <c:pt idx="346">
                  <c:v>57.578300000000013</c:v>
                </c:pt>
                <c:pt idx="347">
                  <c:v>51.438200000000002</c:v>
                </c:pt>
                <c:pt idx="348">
                  <c:v>59.380399999999995</c:v>
                </c:pt>
                <c:pt idx="349">
                  <c:v>61.905100000000012</c:v>
                </c:pt>
                <c:pt idx="350">
                  <c:v>51.5717</c:v>
                </c:pt>
                <c:pt idx="351">
                  <c:v>48.889699999999998</c:v>
                </c:pt>
                <c:pt idx="352">
                  <c:v>75.308399999999978</c:v>
                </c:pt>
                <c:pt idx="353">
                  <c:v>29.0015</c:v>
                </c:pt>
                <c:pt idx="354">
                  <c:v>62.331699999999998</c:v>
                </c:pt>
                <c:pt idx="355">
                  <c:v>33.964200000000005</c:v>
                </c:pt>
                <c:pt idx="356">
                  <c:v>25.077200000000001</c:v>
                </c:pt>
                <c:pt idx="357">
                  <c:v>27.8491</c:v>
                </c:pt>
                <c:pt idx="358">
                  <c:v>51.581899999999997</c:v>
                </c:pt>
                <c:pt idx="359">
                  <c:v>62.275500000000363</c:v>
                </c:pt>
                <c:pt idx="360">
                  <c:v>68.997500000000727</c:v>
                </c:pt>
                <c:pt idx="361">
                  <c:v>53.802400000000006</c:v>
                </c:pt>
                <c:pt idx="362">
                  <c:v>53.939800000000005</c:v>
                </c:pt>
                <c:pt idx="363">
                  <c:v>66.672899999999188</c:v>
                </c:pt>
                <c:pt idx="364">
                  <c:v>49.598700000000363</c:v>
                </c:pt>
                <c:pt idx="365">
                  <c:v>41.645800000000001</c:v>
                </c:pt>
                <c:pt idx="366">
                  <c:v>52.3127</c:v>
                </c:pt>
                <c:pt idx="367">
                  <c:v>65.776600000000002</c:v>
                </c:pt>
                <c:pt idx="368">
                  <c:v>55.666900000000012</c:v>
                </c:pt>
                <c:pt idx="369">
                  <c:v>61.388600000000004</c:v>
                </c:pt>
                <c:pt idx="370">
                  <c:v>50.982200000000006</c:v>
                </c:pt>
                <c:pt idx="371">
                  <c:v>62.503500000000003</c:v>
                </c:pt>
                <c:pt idx="372">
                  <c:v>95.159099999999981</c:v>
                </c:pt>
                <c:pt idx="373">
                  <c:v>67.416200000000927</c:v>
                </c:pt>
                <c:pt idx="374">
                  <c:v>83.550399999999982</c:v>
                </c:pt>
                <c:pt idx="375">
                  <c:v>51.319499999999998</c:v>
                </c:pt>
                <c:pt idx="376">
                  <c:v>43.749000000000002</c:v>
                </c:pt>
                <c:pt idx="377">
                  <c:v>80.767700000000005</c:v>
                </c:pt>
                <c:pt idx="378">
                  <c:v>24.0014</c:v>
                </c:pt>
                <c:pt idx="379">
                  <c:v>47.874899999999997</c:v>
                </c:pt>
                <c:pt idx="380">
                  <c:v>39.189</c:v>
                </c:pt>
                <c:pt idx="381">
                  <c:v>45.526100000000113</c:v>
                </c:pt>
                <c:pt idx="382">
                  <c:v>72.054100000000005</c:v>
                </c:pt>
                <c:pt idx="383">
                  <c:v>43.970800000000004</c:v>
                </c:pt>
                <c:pt idx="384">
                  <c:v>23.00390000000003</c:v>
                </c:pt>
                <c:pt idx="385">
                  <c:v>63.846499999999999</c:v>
                </c:pt>
                <c:pt idx="386">
                  <c:v>54.451999999999998</c:v>
                </c:pt>
                <c:pt idx="387">
                  <c:v>62.003800000000005</c:v>
                </c:pt>
                <c:pt idx="388">
                  <c:v>57.259800000000006</c:v>
                </c:pt>
                <c:pt idx="389">
                  <c:v>72.119699999999995</c:v>
                </c:pt>
                <c:pt idx="390">
                  <c:v>59.323700000000002</c:v>
                </c:pt>
                <c:pt idx="391">
                  <c:v>61.048100000000012</c:v>
                </c:pt>
                <c:pt idx="392">
                  <c:v>42.190600000000003</c:v>
                </c:pt>
                <c:pt idx="393">
                  <c:v>50.876000000000005</c:v>
                </c:pt>
                <c:pt idx="394">
                  <c:v>36.372200000000007</c:v>
                </c:pt>
                <c:pt idx="395">
                  <c:v>65.061400000000006</c:v>
                </c:pt>
                <c:pt idx="396">
                  <c:v>67.883200000000002</c:v>
                </c:pt>
                <c:pt idx="397">
                  <c:v>55.7575</c:v>
                </c:pt>
                <c:pt idx="398">
                  <c:v>78.434700000000007</c:v>
                </c:pt>
                <c:pt idx="399">
                  <c:v>48.084799999999994</c:v>
                </c:pt>
                <c:pt idx="400">
                  <c:v>71.791700000000006</c:v>
                </c:pt>
                <c:pt idx="401">
                  <c:v>82.069500000000005</c:v>
                </c:pt>
                <c:pt idx="402">
                  <c:v>53.365200000000002</c:v>
                </c:pt>
                <c:pt idx="403">
                  <c:v>29.560599999999589</c:v>
                </c:pt>
                <c:pt idx="404">
                  <c:v>42.699600000000011</c:v>
                </c:pt>
                <c:pt idx="405">
                  <c:v>57.422200000000011</c:v>
                </c:pt>
                <c:pt idx="406">
                  <c:v>75.058599999999998</c:v>
                </c:pt>
                <c:pt idx="407">
                  <c:v>42.768400000000113</c:v>
                </c:pt>
                <c:pt idx="408">
                  <c:v>80.936300000000003</c:v>
                </c:pt>
                <c:pt idx="409">
                  <c:v>41.244300000000003</c:v>
                </c:pt>
                <c:pt idx="410">
                  <c:v>25.156900000000231</c:v>
                </c:pt>
                <c:pt idx="411">
                  <c:v>43.827100000000002</c:v>
                </c:pt>
                <c:pt idx="412">
                  <c:v>62.491100000000003</c:v>
                </c:pt>
                <c:pt idx="413">
                  <c:v>55.526200000000003</c:v>
                </c:pt>
                <c:pt idx="414">
                  <c:v>44.8765</c:v>
                </c:pt>
                <c:pt idx="415">
                  <c:v>61.938200000000002</c:v>
                </c:pt>
                <c:pt idx="416">
                  <c:v>68.60299999999998</c:v>
                </c:pt>
                <c:pt idx="417">
                  <c:v>74.599500000000006</c:v>
                </c:pt>
                <c:pt idx="418">
                  <c:v>71.198399999999978</c:v>
                </c:pt>
                <c:pt idx="419">
                  <c:v>78.425299999999993</c:v>
                </c:pt>
                <c:pt idx="420">
                  <c:v>74.034200000000027</c:v>
                </c:pt>
                <c:pt idx="421">
                  <c:v>38.4803</c:v>
                </c:pt>
                <c:pt idx="422">
                  <c:v>66.163799999999981</c:v>
                </c:pt>
                <c:pt idx="423">
                  <c:v>57.069200000000002</c:v>
                </c:pt>
                <c:pt idx="424">
                  <c:v>59.121100000000013</c:v>
                </c:pt>
                <c:pt idx="425">
                  <c:v>61.279200000000003</c:v>
                </c:pt>
                <c:pt idx="426">
                  <c:v>92.649699999999996</c:v>
                </c:pt>
                <c:pt idx="427">
                  <c:v>65.189399999999978</c:v>
                </c:pt>
                <c:pt idx="428">
                  <c:v>54.495800000000003</c:v>
                </c:pt>
                <c:pt idx="429">
                  <c:v>63.371699999999997</c:v>
                </c:pt>
                <c:pt idx="430">
                  <c:v>65.884299999999996</c:v>
                </c:pt>
                <c:pt idx="431">
                  <c:v>57.0349</c:v>
                </c:pt>
                <c:pt idx="432">
                  <c:v>87.969600000000227</c:v>
                </c:pt>
                <c:pt idx="433">
                  <c:v>81.4298</c:v>
                </c:pt>
                <c:pt idx="434">
                  <c:v>54.7104</c:v>
                </c:pt>
                <c:pt idx="435">
                  <c:v>40.413499999999999</c:v>
                </c:pt>
                <c:pt idx="436">
                  <c:v>73.753100000000003</c:v>
                </c:pt>
                <c:pt idx="437">
                  <c:v>70.807999999999993</c:v>
                </c:pt>
                <c:pt idx="438">
                  <c:v>74.661900000000003</c:v>
                </c:pt>
                <c:pt idx="439">
                  <c:v>38.714600000000004</c:v>
                </c:pt>
                <c:pt idx="440">
                  <c:v>40.279200000000003</c:v>
                </c:pt>
                <c:pt idx="441">
                  <c:v>36.153500000000001</c:v>
                </c:pt>
                <c:pt idx="442">
                  <c:v>49.010999999999996</c:v>
                </c:pt>
                <c:pt idx="443">
                  <c:v>53.405800000000006</c:v>
                </c:pt>
                <c:pt idx="444">
                  <c:v>81.564600000000027</c:v>
                </c:pt>
                <c:pt idx="445">
                  <c:v>57.6873</c:v>
                </c:pt>
                <c:pt idx="446">
                  <c:v>70.692399999999978</c:v>
                </c:pt>
                <c:pt idx="447">
                  <c:v>74.418300000000002</c:v>
                </c:pt>
                <c:pt idx="448">
                  <c:v>42.768400000000113</c:v>
                </c:pt>
                <c:pt idx="449">
                  <c:v>64.739000000000004</c:v>
                </c:pt>
                <c:pt idx="450">
                  <c:v>39.259400000000007</c:v>
                </c:pt>
                <c:pt idx="451">
                  <c:v>57.843799999999995</c:v>
                </c:pt>
                <c:pt idx="452">
                  <c:v>17.592699999999589</c:v>
                </c:pt>
                <c:pt idx="453">
                  <c:v>58.933700000000002</c:v>
                </c:pt>
                <c:pt idx="454">
                  <c:v>67.906600000000026</c:v>
                </c:pt>
                <c:pt idx="455">
                  <c:v>24.241900000000001</c:v>
                </c:pt>
                <c:pt idx="456">
                  <c:v>55.909000000000006</c:v>
                </c:pt>
                <c:pt idx="457">
                  <c:v>52.834299999999999</c:v>
                </c:pt>
                <c:pt idx="458">
                  <c:v>75.611400000000003</c:v>
                </c:pt>
                <c:pt idx="459">
                  <c:v>55.510799999999996</c:v>
                </c:pt>
                <c:pt idx="460">
                  <c:v>62.306799999999996</c:v>
                </c:pt>
                <c:pt idx="461">
                  <c:v>78.116100000000003</c:v>
                </c:pt>
                <c:pt idx="462">
                  <c:v>60.890500000000003</c:v>
                </c:pt>
                <c:pt idx="463">
                  <c:v>49.805900000000001</c:v>
                </c:pt>
                <c:pt idx="464">
                  <c:v>86.080100000000002</c:v>
                </c:pt>
                <c:pt idx="465">
                  <c:v>56.497800000000005</c:v>
                </c:pt>
                <c:pt idx="466">
                  <c:v>89.0565</c:v>
                </c:pt>
                <c:pt idx="467">
                  <c:v>64.980600000000024</c:v>
                </c:pt>
                <c:pt idx="468">
                  <c:v>67.081999999999994</c:v>
                </c:pt>
                <c:pt idx="469">
                  <c:v>57.369100000000003</c:v>
                </c:pt>
                <c:pt idx="470">
                  <c:v>58.068600000000011</c:v>
                </c:pt>
                <c:pt idx="471">
                  <c:v>33.0488</c:v>
                </c:pt>
                <c:pt idx="472">
                  <c:v>88.775399999999948</c:v>
                </c:pt>
                <c:pt idx="473">
                  <c:v>65.461100000000627</c:v>
                </c:pt>
                <c:pt idx="474">
                  <c:v>53.339300000000001</c:v>
                </c:pt>
                <c:pt idx="475">
                  <c:v>89.465600000000023</c:v>
                </c:pt>
                <c:pt idx="476">
                  <c:v>47.150100000000002</c:v>
                </c:pt>
                <c:pt idx="477">
                  <c:v>37.530800000000006</c:v>
                </c:pt>
                <c:pt idx="478">
                  <c:v>68.265699999999995</c:v>
                </c:pt>
                <c:pt idx="479">
                  <c:v>54.514499999999998</c:v>
                </c:pt>
                <c:pt idx="480">
                  <c:v>72.686999999999998</c:v>
                </c:pt>
                <c:pt idx="481">
                  <c:v>32.819499999999998</c:v>
                </c:pt>
                <c:pt idx="482">
                  <c:v>55.885600000000004</c:v>
                </c:pt>
                <c:pt idx="483">
                  <c:v>91.683099999999982</c:v>
                </c:pt>
                <c:pt idx="484">
                  <c:v>45.020100000000063</c:v>
                </c:pt>
                <c:pt idx="485">
                  <c:v>57.227900000000012</c:v>
                </c:pt>
                <c:pt idx="486">
                  <c:v>68.053899999999999</c:v>
                </c:pt>
                <c:pt idx="487">
                  <c:v>77.135499999999979</c:v>
                </c:pt>
                <c:pt idx="488">
                  <c:v>76.034300000000002</c:v>
                </c:pt>
                <c:pt idx="489">
                  <c:v>33.001300000000001</c:v>
                </c:pt>
                <c:pt idx="490">
                  <c:v>52.406400000000005</c:v>
                </c:pt>
                <c:pt idx="491">
                  <c:v>79.534400000000005</c:v>
                </c:pt>
                <c:pt idx="492">
                  <c:v>61.729000000000013</c:v>
                </c:pt>
                <c:pt idx="493">
                  <c:v>45.791600000000003</c:v>
                </c:pt>
                <c:pt idx="494">
                  <c:v>51.906700000000001</c:v>
                </c:pt>
                <c:pt idx="495">
                  <c:v>74.296500000000023</c:v>
                </c:pt>
                <c:pt idx="496">
                  <c:v>72.22</c:v>
                </c:pt>
                <c:pt idx="497">
                  <c:v>25.6951</c:v>
                </c:pt>
                <c:pt idx="498">
                  <c:v>71.48</c:v>
                </c:pt>
                <c:pt idx="499">
                  <c:v>55.581399999999995</c:v>
                </c:pt>
                <c:pt idx="500">
                  <c:v>46.783500000000011</c:v>
                </c:pt>
                <c:pt idx="501">
                  <c:v>73.718700000000013</c:v>
                </c:pt>
                <c:pt idx="502">
                  <c:v>45.882100000000001</c:v>
                </c:pt>
                <c:pt idx="503">
                  <c:v>48.568000000000012</c:v>
                </c:pt>
                <c:pt idx="504">
                  <c:v>77.838799999999978</c:v>
                </c:pt>
                <c:pt idx="505">
                  <c:v>43.236800000000002</c:v>
                </c:pt>
                <c:pt idx="506">
                  <c:v>34.057899999999997</c:v>
                </c:pt>
                <c:pt idx="507">
                  <c:v>72.784900000000007</c:v>
                </c:pt>
                <c:pt idx="508">
                  <c:v>55.051699999999997</c:v>
                </c:pt>
                <c:pt idx="509">
                  <c:v>39.345400000000005</c:v>
                </c:pt>
                <c:pt idx="510">
                  <c:v>53.430800000000005</c:v>
                </c:pt>
                <c:pt idx="511">
                  <c:v>64.180599999999998</c:v>
                </c:pt>
                <c:pt idx="512">
                  <c:v>34.329100000000011</c:v>
                </c:pt>
                <c:pt idx="513">
                  <c:v>56.144800000000004</c:v>
                </c:pt>
                <c:pt idx="514">
                  <c:v>74.015900000000002</c:v>
                </c:pt>
                <c:pt idx="515">
                  <c:v>60.785800000000002</c:v>
                </c:pt>
                <c:pt idx="516">
                  <c:v>50.341999999999999</c:v>
                </c:pt>
                <c:pt idx="517">
                  <c:v>66.527600000000007</c:v>
                </c:pt>
                <c:pt idx="518">
                  <c:v>69.0214</c:v>
                </c:pt>
                <c:pt idx="519">
                  <c:v>45.816699999999997</c:v>
                </c:pt>
                <c:pt idx="520">
                  <c:v>37.1404</c:v>
                </c:pt>
                <c:pt idx="521">
                  <c:v>50.229600000000012</c:v>
                </c:pt>
                <c:pt idx="522">
                  <c:v>58.626100000000363</c:v>
                </c:pt>
                <c:pt idx="523">
                  <c:v>69.496200000000627</c:v>
                </c:pt>
                <c:pt idx="524">
                  <c:v>53.543200000000006</c:v>
                </c:pt>
                <c:pt idx="525">
                  <c:v>36.241</c:v>
                </c:pt>
                <c:pt idx="526">
                  <c:v>51.438200000000002</c:v>
                </c:pt>
                <c:pt idx="527">
                  <c:v>33.246500000000012</c:v>
                </c:pt>
                <c:pt idx="528">
                  <c:v>46.721700000000013</c:v>
                </c:pt>
                <c:pt idx="529">
                  <c:v>42.1892</c:v>
                </c:pt>
                <c:pt idx="530">
                  <c:v>65.126999999999981</c:v>
                </c:pt>
                <c:pt idx="531">
                  <c:v>56.032400000000003</c:v>
                </c:pt>
                <c:pt idx="532">
                  <c:v>45.966500000000003</c:v>
                </c:pt>
                <c:pt idx="533">
                  <c:v>50.9666</c:v>
                </c:pt>
                <c:pt idx="534">
                  <c:v>77.769400000000005</c:v>
                </c:pt>
                <c:pt idx="535">
                  <c:v>74.958600000000004</c:v>
                </c:pt>
                <c:pt idx="536">
                  <c:v>42.162500000000463</c:v>
                </c:pt>
                <c:pt idx="537">
                  <c:v>64.109099999999998</c:v>
                </c:pt>
                <c:pt idx="538">
                  <c:v>18.795099999999589</c:v>
                </c:pt>
                <c:pt idx="539">
                  <c:v>57.081699999999998</c:v>
                </c:pt>
                <c:pt idx="540">
                  <c:v>89.402100000000004</c:v>
                </c:pt>
                <c:pt idx="541">
                  <c:v>36.864200000000004</c:v>
                </c:pt>
                <c:pt idx="542">
                  <c:v>60.913799999999995</c:v>
                </c:pt>
                <c:pt idx="543">
                  <c:v>53.605700000000013</c:v>
                </c:pt>
                <c:pt idx="544">
                  <c:v>43.383599999999994</c:v>
                </c:pt>
                <c:pt idx="545">
                  <c:v>52.138600000000011</c:v>
                </c:pt>
                <c:pt idx="546">
                  <c:v>54.245900000000013</c:v>
                </c:pt>
                <c:pt idx="547">
                  <c:v>82.844600000000227</c:v>
                </c:pt>
                <c:pt idx="548">
                  <c:v>67.653599999999983</c:v>
                </c:pt>
                <c:pt idx="549">
                  <c:v>81.201800000000006</c:v>
                </c:pt>
                <c:pt idx="550">
                  <c:v>75.224100000000007</c:v>
                </c:pt>
                <c:pt idx="551">
                  <c:v>61.110600000000005</c:v>
                </c:pt>
                <c:pt idx="552">
                  <c:v>55.551399999999994</c:v>
                </c:pt>
                <c:pt idx="553">
                  <c:v>29.628699999999689</c:v>
                </c:pt>
                <c:pt idx="554">
                  <c:v>58.106100000000012</c:v>
                </c:pt>
                <c:pt idx="555">
                  <c:v>42.518500000000003</c:v>
                </c:pt>
                <c:pt idx="556">
                  <c:v>99.241100000000827</c:v>
                </c:pt>
                <c:pt idx="557">
                  <c:v>48.995200000000011</c:v>
                </c:pt>
                <c:pt idx="558">
                  <c:v>68.709400000000002</c:v>
                </c:pt>
                <c:pt idx="559">
                  <c:v>45.035800000000002</c:v>
                </c:pt>
                <c:pt idx="560">
                  <c:v>37.137300000000003</c:v>
                </c:pt>
                <c:pt idx="561">
                  <c:v>82.575999999999979</c:v>
                </c:pt>
                <c:pt idx="562">
                  <c:v>68.831000000000003</c:v>
                </c:pt>
                <c:pt idx="563">
                  <c:v>48.308800000000005</c:v>
                </c:pt>
                <c:pt idx="564">
                  <c:v>52.240500000000011</c:v>
                </c:pt>
                <c:pt idx="565">
                  <c:v>39.623300000000263</c:v>
                </c:pt>
                <c:pt idx="566">
                  <c:v>46.122600000000013</c:v>
                </c:pt>
                <c:pt idx="567">
                  <c:v>41.4313</c:v>
                </c:pt>
                <c:pt idx="568">
                  <c:v>65.723500000000001</c:v>
                </c:pt>
                <c:pt idx="569">
                  <c:v>64.8459</c:v>
                </c:pt>
                <c:pt idx="570">
                  <c:v>70.380099999999999</c:v>
                </c:pt>
                <c:pt idx="571">
                  <c:v>60.657699999999998</c:v>
                </c:pt>
                <c:pt idx="572">
                  <c:v>43.268900000000563</c:v>
                </c:pt>
                <c:pt idx="573">
                  <c:v>64.505200000000002</c:v>
                </c:pt>
                <c:pt idx="574">
                  <c:v>39.9193</c:v>
                </c:pt>
                <c:pt idx="575">
                  <c:v>46.278800000000011</c:v>
                </c:pt>
                <c:pt idx="576">
                  <c:v>79.943200000001127</c:v>
                </c:pt>
                <c:pt idx="577">
                  <c:v>75.4833</c:v>
                </c:pt>
                <c:pt idx="578">
                  <c:v>75.820599999999999</c:v>
                </c:pt>
                <c:pt idx="579">
                  <c:v>68.881</c:v>
                </c:pt>
                <c:pt idx="580">
                  <c:v>44.189400000000006</c:v>
                </c:pt>
                <c:pt idx="581">
                  <c:v>74.542699999999996</c:v>
                </c:pt>
                <c:pt idx="582">
                  <c:v>42.4373</c:v>
                </c:pt>
                <c:pt idx="583">
                  <c:v>82.422899999999998</c:v>
                </c:pt>
                <c:pt idx="584">
                  <c:v>55.610700000000001</c:v>
                </c:pt>
                <c:pt idx="585">
                  <c:v>57.616500000000002</c:v>
                </c:pt>
                <c:pt idx="586">
                  <c:v>47.915300000000002</c:v>
                </c:pt>
                <c:pt idx="587">
                  <c:v>25.741</c:v>
                </c:pt>
                <c:pt idx="588">
                  <c:v>54.514499999999998</c:v>
                </c:pt>
                <c:pt idx="589">
                  <c:v>53.443300000000001</c:v>
                </c:pt>
                <c:pt idx="590">
                  <c:v>21.543499999999867</c:v>
                </c:pt>
                <c:pt idx="591">
                  <c:v>6.1467000000000001</c:v>
                </c:pt>
                <c:pt idx="592">
                  <c:v>35.756900000000002</c:v>
                </c:pt>
                <c:pt idx="593">
                  <c:v>89.350099999999998</c:v>
                </c:pt>
                <c:pt idx="594">
                  <c:v>28.479999999999986</c:v>
                </c:pt>
                <c:pt idx="595">
                  <c:v>46.107000000000006</c:v>
                </c:pt>
                <c:pt idx="596">
                  <c:v>33.867400000000004</c:v>
                </c:pt>
                <c:pt idx="597">
                  <c:v>62.316099999999999</c:v>
                </c:pt>
                <c:pt idx="598">
                  <c:v>83.487900000000025</c:v>
                </c:pt>
                <c:pt idx="599">
                  <c:v>75.352099999999979</c:v>
                </c:pt>
                <c:pt idx="600">
                  <c:v>76.726299999999995</c:v>
                </c:pt>
                <c:pt idx="601">
                  <c:v>72.013500000000022</c:v>
                </c:pt>
                <c:pt idx="602">
                  <c:v>61.568900000000063</c:v>
                </c:pt>
                <c:pt idx="603">
                  <c:v>60.823300000000003</c:v>
                </c:pt>
                <c:pt idx="604">
                  <c:v>40.400999999999996</c:v>
                </c:pt>
                <c:pt idx="605">
                  <c:v>44.092600000000012</c:v>
                </c:pt>
                <c:pt idx="606">
                  <c:v>38.698900000000513</c:v>
                </c:pt>
                <c:pt idx="607">
                  <c:v>72.460100000000025</c:v>
                </c:pt>
                <c:pt idx="608">
                  <c:v>68.384399999999999</c:v>
                </c:pt>
                <c:pt idx="609">
                  <c:v>45.847799999999992</c:v>
                </c:pt>
                <c:pt idx="610">
                  <c:v>37.886899999999997</c:v>
                </c:pt>
                <c:pt idx="611">
                  <c:v>83.000399999999999</c:v>
                </c:pt>
                <c:pt idx="612">
                  <c:v>63.449799999999996</c:v>
                </c:pt>
                <c:pt idx="613">
                  <c:v>54.295900000001076</c:v>
                </c:pt>
                <c:pt idx="614">
                  <c:v>40.707100000000011</c:v>
                </c:pt>
                <c:pt idx="615">
                  <c:v>47.644200000000005</c:v>
                </c:pt>
                <c:pt idx="616">
                  <c:v>45.9664</c:v>
                </c:pt>
                <c:pt idx="617">
                  <c:v>49.258300000000013</c:v>
                </c:pt>
                <c:pt idx="618">
                  <c:v>61.422900000000013</c:v>
                </c:pt>
                <c:pt idx="619">
                  <c:v>30.819500000000001</c:v>
                </c:pt>
                <c:pt idx="620">
                  <c:v>51.9634</c:v>
                </c:pt>
                <c:pt idx="621">
                  <c:v>77.1511</c:v>
                </c:pt>
                <c:pt idx="622">
                  <c:v>32.674300000000002</c:v>
                </c:pt>
                <c:pt idx="623">
                  <c:v>28.66</c:v>
                </c:pt>
                <c:pt idx="624">
                  <c:v>67.718700000000013</c:v>
                </c:pt>
                <c:pt idx="625">
                  <c:v>62.7346</c:v>
                </c:pt>
                <c:pt idx="626">
                  <c:v>84.337400000000002</c:v>
                </c:pt>
                <c:pt idx="627">
                  <c:v>55.106900000000003</c:v>
                </c:pt>
                <c:pt idx="628">
                  <c:v>63.140600000000006</c:v>
                </c:pt>
                <c:pt idx="629">
                  <c:v>69.027799999999999</c:v>
                </c:pt>
                <c:pt idx="630">
                  <c:v>65.995200000000025</c:v>
                </c:pt>
                <c:pt idx="631">
                  <c:v>50.934699999999999</c:v>
                </c:pt>
                <c:pt idx="632">
                  <c:v>69.827100000000002</c:v>
                </c:pt>
                <c:pt idx="633">
                  <c:v>21.412299999999689</c:v>
                </c:pt>
                <c:pt idx="634">
                  <c:v>72.519400000000005</c:v>
                </c:pt>
                <c:pt idx="635">
                  <c:v>64.596000000000004</c:v>
                </c:pt>
                <c:pt idx="636">
                  <c:v>72.772399999999948</c:v>
                </c:pt>
                <c:pt idx="637">
                  <c:v>74.127899999999983</c:v>
                </c:pt>
                <c:pt idx="638">
                  <c:v>42.427900000000001</c:v>
                </c:pt>
                <c:pt idx="639">
                  <c:v>57.634500000000003</c:v>
                </c:pt>
                <c:pt idx="640">
                  <c:v>30.294499999999889</c:v>
                </c:pt>
                <c:pt idx="641">
                  <c:v>49.267400000000002</c:v>
                </c:pt>
                <c:pt idx="642">
                  <c:v>57.013000000000005</c:v>
                </c:pt>
                <c:pt idx="643">
                  <c:v>65.089500000000001</c:v>
                </c:pt>
                <c:pt idx="644">
                  <c:v>39.941899999999997</c:v>
                </c:pt>
                <c:pt idx="645">
                  <c:v>78.828199999999981</c:v>
                </c:pt>
                <c:pt idx="646">
                  <c:v>54.880699999999997</c:v>
                </c:pt>
                <c:pt idx="647">
                  <c:v>73.940500000000227</c:v>
                </c:pt>
                <c:pt idx="648">
                  <c:v>26.339300000000001</c:v>
                </c:pt>
                <c:pt idx="649">
                  <c:v>25.828399999999689</c:v>
                </c:pt>
                <c:pt idx="650">
                  <c:v>70.961000000000027</c:v>
                </c:pt>
                <c:pt idx="651">
                  <c:v>61.847699999999996</c:v>
                </c:pt>
                <c:pt idx="652">
                  <c:v>30.135200000000001</c:v>
                </c:pt>
                <c:pt idx="653">
                  <c:v>70.004500000000007</c:v>
                </c:pt>
                <c:pt idx="654">
                  <c:v>65.439300000000003</c:v>
                </c:pt>
                <c:pt idx="655">
                  <c:v>45.597900000000003</c:v>
                </c:pt>
                <c:pt idx="656">
                  <c:v>3.0949999999999998</c:v>
                </c:pt>
                <c:pt idx="657">
                  <c:v>69.393200000000007</c:v>
                </c:pt>
                <c:pt idx="658">
                  <c:v>35.681899999999999</c:v>
                </c:pt>
                <c:pt idx="659">
                  <c:v>86.220699999999994</c:v>
                </c:pt>
                <c:pt idx="660">
                  <c:v>59.908200000000001</c:v>
                </c:pt>
                <c:pt idx="661">
                  <c:v>75.906900000000007</c:v>
                </c:pt>
                <c:pt idx="662">
                  <c:v>37.4465</c:v>
                </c:pt>
                <c:pt idx="663">
                  <c:v>37.5871</c:v>
                </c:pt>
                <c:pt idx="664">
                  <c:v>48.071600000000004</c:v>
                </c:pt>
                <c:pt idx="665">
                  <c:v>41.603400000000001</c:v>
                </c:pt>
                <c:pt idx="666">
                  <c:v>36.219100000000012</c:v>
                </c:pt>
                <c:pt idx="667">
                  <c:v>42.531000000000006</c:v>
                </c:pt>
                <c:pt idx="668">
                  <c:v>19.154300000000031</c:v>
                </c:pt>
                <c:pt idx="669">
                  <c:v>93.2821</c:v>
                </c:pt>
                <c:pt idx="670">
                  <c:v>86.676699999999983</c:v>
                </c:pt>
                <c:pt idx="671">
                  <c:v>66.944800000000427</c:v>
                </c:pt>
                <c:pt idx="672">
                  <c:v>39.120500000000163</c:v>
                </c:pt>
                <c:pt idx="673">
                  <c:v>33.882999999999996</c:v>
                </c:pt>
                <c:pt idx="674">
                  <c:v>34.545100000000012</c:v>
                </c:pt>
                <c:pt idx="675">
                  <c:v>58.160300000000063</c:v>
                </c:pt>
                <c:pt idx="676">
                  <c:v>80.545900000000003</c:v>
                </c:pt>
                <c:pt idx="677">
                  <c:v>56.963100000000011</c:v>
                </c:pt>
                <c:pt idx="678">
                  <c:v>80.080600000000004</c:v>
                </c:pt>
                <c:pt idx="679">
                  <c:v>81.298600000000022</c:v>
                </c:pt>
                <c:pt idx="680">
                  <c:v>43.163500000000013</c:v>
                </c:pt>
                <c:pt idx="681">
                  <c:v>48.643000000000001</c:v>
                </c:pt>
                <c:pt idx="682">
                  <c:v>62.975100000000012</c:v>
                </c:pt>
                <c:pt idx="683">
                  <c:v>29.885399999999589</c:v>
                </c:pt>
                <c:pt idx="684">
                  <c:v>32.743100000000013</c:v>
                </c:pt>
                <c:pt idx="685">
                  <c:v>60.161200000000001</c:v>
                </c:pt>
                <c:pt idx="686">
                  <c:v>86.533000000000001</c:v>
                </c:pt>
                <c:pt idx="687">
                  <c:v>14.8912</c:v>
                </c:pt>
                <c:pt idx="688">
                  <c:v>70.708000000000013</c:v>
                </c:pt>
                <c:pt idx="689">
                  <c:v>67.914200000001827</c:v>
                </c:pt>
                <c:pt idx="690">
                  <c:v>41.762700000000613</c:v>
                </c:pt>
                <c:pt idx="691">
                  <c:v>18.345399999999589</c:v>
                </c:pt>
                <c:pt idx="692">
                  <c:v>5.6833999999999998</c:v>
                </c:pt>
                <c:pt idx="693">
                  <c:v>60.981899999999996</c:v>
                </c:pt>
                <c:pt idx="694">
                  <c:v>41.637800000000006</c:v>
                </c:pt>
                <c:pt idx="695">
                  <c:v>65.061400000000006</c:v>
                </c:pt>
                <c:pt idx="696">
                  <c:v>71.654299999999992</c:v>
                </c:pt>
                <c:pt idx="697">
                  <c:v>45.023300000000013</c:v>
                </c:pt>
                <c:pt idx="698">
                  <c:v>63.390600000000006</c:v>
                </c:pt>
                <c:pt idx="699">
                  <c:v>67.569000000000003</c:v>
                </c:pt>
                <c:pt idx="700">
                  <c:v>50.307599999999994</c:v>
                </c:pt>
                <c:pt idx="701">
                  <c:v>88.125799999999089</c:v>
                </c:pt>
                <c:pt idx="702">
                  <c:v>43.739700000000013</c:v>
                </c:pt>
                <c:pt idx="703">
                  <c:v>44.767200000000003</c:v>
                </c:pt>
                <c:pt idx="704">
                  <c:v>29.029599999999729</c:v>
                </c:pt>
                <c:pt idx="705">
                  <c:v>49.567400000000006</c:v>
                </c:pt>
                <c:pt idx="706">
                  <c:v>46.263200000000012</c:v>
                </c:pt>
                <c:pt idx="707">
                  <c:v>89.017800000000022</c:v>
                </c:pt>
                <c:pt idx="708">
                  <c:v>49.932900000000011</c:v>
                </c:pt>
                <c:pt idx="709">
                  <c:v>72.728699999999989</c:v>
                </c:pt>
                <c:pt idx="710">
                  <c:v>60.070600000000006</c:v>
                </c:pt>
                <c:pt idx="711">
                  <c:v>15.51</c:v>
                </c:pt>
                <c:pt idx="712">
                  <c:v>73.284600000000026</c:v>
                </c:pt>
                <c:pt idx="713">
                  <c:v>57.871899999999997</c:v>
                </c:pt>
                <c:pt idx="714">
                  <c:v>27.488099999999363</c:v>
                </c:pt>
                <c:pt idx="715">
                  <c:v>54.152200000000001</c:v>
                </c:pt>
                <c:pt idx="716">
                  <c:v>65.1113</c:v>
                </c:pt>
                <c:pt idx="717">
                  <c:v>75.995500000000007</c:v>
                </c:pt>
                <c:pt idx="718">
                  <c:v>33.308300000000003</c:v>
                </c:pt>
                <c:pt idx="719">
                  <c:v>57.984299999999998</c:v>
                </c:pt>
                <c:pt idx="720">
                  <c:v>82.532200000000003</c:v>
                </c:pt>
                <c:pt idx="721">
                  <c:v>40.520400000000002</c:v>
                </c:pt>
                <c:pt idx="722">
                  <c:v>65.588099999999983</c:v>
                </c:pt>
                <c:pt idx="723">
                  <c:v>55.648200000000003</c:v>
                </c:pt>
                <c:pt idx="724">
                  <c:v>37.271600000000007</c:v>
                </c:pt>
                <c:pt idx="725">
                  <c:v>34.142200000000003</c:v>
                </c:pt>
                <c:pt idx="726">
                  <c:v>47.134500000000003</c:v>
                </c:pt>
                <c:pt idx="727">
                  <c:v>45.310599999999994</c:v>
                </c:pt>
                <c:pt idx="728">
                  <c:v>65.526699999999991</c:v>
                </c:pt>
                <c:pt idx="729">
                  <c:v>74.221600000000024</c:v>
                </c:pt>
                <c:pt idx="730">
                  <c:v>42.243700000000011</c:v>
                </c:pt>
                <c:pt idx="731">
                  <c:v>75.647800000000004</c:v>
                </c:pt>
                <c:pt idx="732">
                  <c:v>43.046300000000002</c:v>
                </c:pt>
                <c:pt idx="733">
                  <c:v>70.723600000000005</c:v>
                </c:pt>
                <c:pt idx="734">
                  <c:v>26.518599999999889</c:v>
                </c:pt>
                <c:pt idx="735">
                  <c:v>70.192699999999988</c:v>
                </c:pt>
                <c:pt idx="736">
                  <c:v>22.9739</c:v>
                </c:pt>
                <c:pt idx="737">
                  <c:v>72.360200000000006</c:v>
                </c:pt>
                <c:pt idx="738">
                  <c:v>57.340999999999994</c:v>
                </c:pt>
                <c:pt idx="739">
                  <c:v>79.290400000000005</c:v>
                </c:pt>
                <c:pt idx="740">
                  <c:v>10.727999999999998</c:v>
                </c:pt>
                <c:pt idx="741">
                  <c:v>48.224500000000013</c:v>
                </c:pt>
                <c:pt idx="742">
                  <c:v>51.806000000000004</c:v>
                </c:pt>
                <c:pt idx="743">
                  <c:v>64.529899999999998</c:v>
                </c:pt>
                <c:pt idx="744">
                  <c:v>44.704700000000003</c:v>
                </c:pt>
                <c:pt idx="745">
                  <c:v>52.178400000000003</c:v>
                </c:pt>
                <c:pt idx="746">
                  <c:v>60.336100000000002</c:v>
                </c:pt>
                <c:pt idx="747">
                  <c:v>11.6899</c:v>
                </c:pt>
                <c:pt idx="748">
                  <c:v>68.6374</c:v>
                </c:pt>
                <c:pt idx="749">
                  <c:v>45.513600000000004</c:v>
                </c:pt>
                <c:pt idx="750">
                  <c:v>41.72830000000129</c:v>
                </c:pt>
                <c:pt idx="751">
                  <c:v>70.067800000000005</c:v>
                </c:pt>
                <c:pt idx="752">
                  <c:v>47.895900000000012</c:v>
                </c:pt>
                <c:pt idx="753">
                  <c:v>77.606999999999999</c:v>
                </c:pt>
                <c:pt idx="754">
                  <c:v>37.743200000000002</c:v>
                </c:pt>
                <c:pt idx="755">
                  <c:v>58.769300000000413</c:v>
                </c:pt>
                <c:pt idx="756">
                  <c:v>68.752899999999983</c:v>
                </c:pt>
                <c:pt idx="757">
                  <c:v>45.016999999999996</c:v>
                </c:pt>
                <c:pt idx="758">
                  <c:v>72.297700000000006</c:v>
                </c:pt>
                <c:pt idx="759">
                  <c:v>39.282900000000012</c:v>
                </c:pt>
                <c:pt idx="760">
                  <c:v>75.386499999999998</c:v>
                </c:pt>
                <c:pt idx="761">
                  <c:v>52.793700000000413</c:v>
                </c:pt>
                <c:pt idx="762">
                  <c:v>34.017299999999999</c:v>
                </c:pt>
                <c:pt idx="763">
                  <c:v>45.179400000000001</c:v>
                </c:pt>
                <c:pt idx="764">
                  <c:v>16.224699999999729</c:v>
                </c:pt>
                <c:pt idx="765">
                  <c:v>5.5034000000000001</c:v>
                </c:pt>
                <c:pt idx="766">
                  <c:v>43.444099999999999</c:v>
                </c:pt>
                <c:pt idx="767">
                  <c:v>39.604600000000005</c:v>
                </c:pt>
                <c:pt idx="768">
                  <c:v>70.492500000000007</c:v>
                </c:pt>
                <c:pt idx="769">
                  <c:v>67.094500000000025</c:v>
                </c:pt>
                <c:pt idx="770">
                  <c:v>64.767800000000022</c:v>
                </c:pt>
                <c:pt idx="771">
                  <c:v>38.648900000000012</c:v>
                </c:pt>
                <c:pt idx="772">
                  <c:v>57.999900000000011</c:v>
                </c:pt>
                <c:pt idx="773">
                  <c:v>47.494700000000002</c:v>
                </c:pt>
                <c:pt idx="774">
                  <c:v>25.132000000000001</c:v>
                </c:pt>
                <c:pt idx="775">
                  <c:v>64.077600000000004</c:v>
                </c:pt>
                <c:pt idx="776">
                  <c:v>44.445500000000003</c:v>
                </c:pt>
                <c:pt idx="777">
                  <c:v>61.104300000000002</c:v>
                </c:pt>
                <c:pt idx="778">
                  <c:v>67.597700000000003</c:v>
                </c:pt>
                <c:pt idx="779">
                  <c:v>32.596300000000063</c:v>
                </c:pt>
                <c:pt idx="780">
                  <c:v>25.444299999999689</c:v>
                </c:pt>
                <c:pt idx="781">
                  <c:v>41.367899999999999</c:v>
                </c:pt>
                <c:pt idx="782">
                  <c:v>62.549800000000005</c:v>
                </c:pt>
                <c:pt idx="783">
                  <c:v>84.913500000000127</c:v>
                </c:pt>
                <c:pt idx="784">
                  <c:v>28.1614</c:v>
                </c:pt>
                <c:pt idx="785">
                  <c:v>37.496500000000012</c:v>
                </c:pt>
                <c:pt idx="786">
                  <c:v>53.352699999999999</c:v>
                </c:pt>
                <c:pt idx="787">
                  <c:v>73.603200000000001</c:v>
                </c:pt>
                <c:pt idx="788">
                  <c:v>77.080399999999983</c:v>
                </c:pt>
                <c:pt idx="789">
                  <c:v>65.304600000000022</c:v>
                </c:pt>
                <c:pt idx="790">
                  <c:v>28.2988</c:v>
                </c:pt>
                <c:pt idx="791">
                  <c:v>15.9941</c:v>
                </c:pt>
                <c:pt idx="792">
                  <c:v>46.944799999999994</c:v>
                </c:pt>
                <c:pt idx="793">
                  <c:v>50.0717</c:v>
                </c:pt>
                <c:pt idx="794">
                  <c:v>75.486400000000003</c:v>
                </c:pt>
                <c:pt idx="795">
                  <c:v>43.628800000000012</c:v>
                </c:pt>
                <c:pt idx="796">
                  <c:v>47.616200000000006</c:v>
                </c:pt>
                <c:pt idx="797">
                  <c:v>28.2332</c:v>
                </c:pt>
                <c:pt idx="798">
                  <c:v>52.272100000000513</c:v>
                </c:pt>
                <c:pt idx="799">
                  <c:v>69.130799999999979</c:v>
                </c:pt>
                <c:pt idx="800">
                  <c:v>40.319799999999994</c:v>
                </c:pt>
                <c:pt idx="801">
                  <c:v>48.906000000000006</c:v>
                </c:pt>
                <c:pt idx="802">
                  <c:v>61.344799999999992</c:v>
                </c:pt>
                <c:pt idx="803">
                  <c:v>43.605400000000003</c:v>
                </c:pt>
                <c:pt idx="804">
                  <c:v>48.572300000000013</c:v>
                </c:pt>
                <c:pt idx="805">
                  <c:v>41.2318</c:v>
                </c:pt>
                <c:pt idx="806">
                  <c:v>64.502299999999991</c:v>
                </c:pt>
                <c:pt idx="807">
                  <c:v>60.770200000000003</c:v>
                </c:pt>
                <c:pt idx="808">
                  <c:v>45.754100000000001</c:v>
                </c:pt>
                <c:pt idx="809">
                  <c:v>93.391200000000026</c:v>
                </c:pt>
                <c:pt idx="810">
                  <c:v>35.900600000000004</c:v>
                </c:pt>
                <c:pt idx="811">
                  <c:v>50.001599999999996</c:v>
                </c:pt>
                <c:pt idx="812">
                  <c:v>73.793700000000001</c:v>
                </c:pt>
                <c:pt idx="813">
                  <c:v>39.654599999999995</c:v>
                </c:pt>
                <c:pt idx="814">
                  <c:v>70.2239</c:v>
                </c:pt>
                <c:pt idx="815">
                  <c:v>49.498700000000063</c:v>
                </c:pt>
                <c:pt idx="816">
                  <c:v>49.342600000000004</c:v>
                </c:pt>
                <c:pt idx="817">
                  <c:v>71.114000000000004</c:v>
                </c:pt>
                <c:pt idx="818">
                  <c:v>41.965700000000012</c:v>
                </c:pt>
                <c:pt idx="819">
                  <c:v>76.158499999999918</c:v>
                </c:pt>
                <c:pt idx="820">
                  <c:v>27.202599999999489</c:v>
                </c:pt>
                <c:pt idx="821">
                  <c:v>72.419500000000127</c:v>
                </c:pt>
                <c:pt idx="822">
                  <c:v>52.934200000000004</c:v>
                </c:pt>
                <c:pt idx="823">
                  <c:v>76.526399999999981</c:v>
                </c:pt>
                <c:pt idx="824">
                  <c:v>49.885999999999996</c:v>
                </c:pt>
                <c:pt idx="825">
                  <c:v>43.504599999999996</c:v>
                </c:pt>
                <c:pt idx="826">
                  <c:v>44.039500000000011</c:v>
                </c:pt>
                <c:pt idx="827">
                  <c:v>49.365600000000001</c:v>
                </c:pt>
                <c:pt idx="828">
                  <c:v>58.565600000000003</c:v>
                </c:pt>
                <c:pt idx="829">
                  <c:v>34.695000000000213</c:v>
                </c:pt>
                <c:pt idx="830">
                  <c:v>36.643900000000002</c:v>
                </c:pt>
                <c:pt idx="831">
                  <c:v>39.772000000000013</c:v>
                </c:pt>
                <c:pt idx="832">
                  <c:v>29.785399999999363</c:v>
                </c:pt>
                <c:pt idx="833">
                  <c:v>51.260200000000012</c:v>
                </c:pt>
                <c:pt idx="834">
                  <c:v>33.448900000000002</c:v>
                </c:pt>
                <c:pt idx="835">
                  <c:v>35.053599999999996</c:v>
                </c:pt>
                <c:pt idx="836">
                  <c:v>59.514399999999995</c:v>
                </c:pt>
                <c:pt idx="837">
                  <c:v>42.374799999999993</c:v>
                </c:pt>
                <c:pt idx="838">
                  <c:v>69.774200000000022</c:v>
                </c:pt>
                <c:pt idx="839">
                  <c:v>74.090400000000002</c:v>
                </c:pt>
                <c:pt idx="840">
                  <c:v>22.255499999999589</c:v>
                </c:pt>
                <c:pt idx="841">
                  <c:v>60.660900000000012</c:v>
                </c:pt>
                <c:pt idx="842">
                  <c:v>68.187600000000003</c:v>
                </c:pt>
                <c:pt idx="843">
                  <c:v>54.242800000000003</c:v>
                </c:pt>
                <c:pt idx="844">
                  <c:v>56.91</c:v>
                </c:pt>
                <c:pt idx="845">
                  <c:v>61.249000000000002</c:v>
                </c:pt>
                <c:pt idx="846">
                  <c:v>64.405500000000004</c:v>
                </c:pt>
                <c:pt idx="847">
                  <c:v>74.084100000000007</c:v>
                </c:pt>
                <c:pt idx="848">
                  <c:v>59.545900000000003</c:v>
                </c:pt>
                <c:pt idx="849">
                  <c:v>42.268700000000663</c:v>
                </c:pt>
                <c:pt idx="850">
                  <c:v>68.006500000000003</c:v>
                </c:pt>
                <c:pt idx="851">
                  <c:v>77.416500000000127</c:v>
                </c:pt>
                <c:pt idx="852">
                  <c:v>29.747999999999987</c:v>
                </c:pt>
                <c:pt idx="853">
                  <c:v>35.101000000000006</c:v>
                </c:pt>
                <c:pt idx="854">
                  <c:v>47.915300000000002</c:v>
                </c:pt>
                <c:pt idx="855">
                  <c:v>26.209399999999789</c:v>
                </c:pt>
                <c:pt idx="856">
                  <c:v>34.0017</c:v>
                </c:pt>
                <c:pt idx="857">
                  <c:v>55.367100000000001</c:v>
                </c:pt>
                <c:pt idx="858">
                  <c:v>47.137600000000006</c:v>
                </c:pt>
                <c:pt idx="859">
                  <c:v>72.997300000000024</c:v>
                </c:pt>
                <c:pt idx="860">
                  <c:v>46.994</c:v>
                </c:pt>
                <c:pt idx="861">
                  <c:v>56.988300000000002</c:v>
                </c:pt>
                <c:pt idx="862">
                  <c:v>47.159500000000001</c:v>
                </c:pt>
                <c:pt idx="863">
                  <c:v>16.980499999999363</c:v>
                </c:pt>
                <c:pt idx="864">
                  <c:v>34.654399999999995</c:v>
                </c:pt>
                <c:pt idx="865">
                  <c:v>68.777900000000002</c:v>
                </c:pt>
                <c:pt idx="866">
                  <c:v>59.114899999999999</c:v>
                </c:pt>
                <c:pt idx="867">
                  <c:v>55.779400000000003</c:v>
                </c:pt>
                <c:pt idx="868">
                  <c:v>53.530700000000003</c:v>
                </c:pt>
                <c:pt idx="869">
                  <c:v>32.032900000000012</c:v>
                </c:pt>
                <c:pt idx="870">
                  <c:v>70.542500000000004</c:v>
                </c:pt>
                <c:pt idx="871">
                  <c:v>31.0566</c:v>
                </c:pt>
                <c:pt idx="872">
                  <c:v>54.158500000000011</c:v>
                </c:pt>
                <c:pt idx="873">
                  <c:v>48.807699999999997</c:v>
                </c:pt>
                <c:pt idx="874">
                  <c:v>54.349000000000004</c:v>
                </c:pt>
                <c:pt idx="875">
                  <c:v>28.661100000000001</c:v>
                </c:pt>
                <c:pt idx="876">
                  <c:v>39.748300000000263</c:v>
                </c:pt>
                <c:pt idx="877">
                  <c:v>44.270600000000002</c:v>
                </c:pt>
                <c:pt idx="878">
                  <c:v>10.825200000000002</c:v>
                </c:pt>
                <c:pt idx="879">
                  <c:v>56.769400000000012</c:v>
                </c:pt>
                <c:pt idx="880">
                  <c:v>71.823899999999981</c:v>
                </c:pt>
                <c:pt idx="881">
                  <c:v>68.718600000000023</c:v>
                </c:pt>
                <c:pt idx="882">
                  <c:v>69.543100000000024</c:v>
                </c:pt>
                <c:pt idx="883">
                  <c:v>18.033000000000001</c:v>
                </c:pt>
                <c:pt idx="884">
                  <c:v>66.888399999999848</c:v>
                </c:pt>
                <c:pt idx="885">
                  <c:v>34.439400000000006</c:v>
                </c:pt>
                <c:pt idx="886">
                  <c:v>51.523900000000012</c:v>
                </c:pt>
                <c:pt idx="887">
                  <c:v>55.289400000000001</c:v>
                </c:pt>
                <c:pt idx="888">
                  <c:v>26.855899999999988</c:v>
                </c:pt>
                <c:pt idx="889">
                  <c:v>22.133700000000001</c:v>
                </c:pt>
                <c:pt idx="890">
                  <c:v>88.419400000000024</c:v>
                </c:pt>
                <c:pt idx="891">
                  <c:v>28.052099999999889</c:v>
                </c:pt>
                <c:pt idx="892">
                  <c:v>66.804200000000023</c:v>
                </c:pt>
                <c:pt idx="893">
                  <c:v>27.346299999999889</c:v>
                </c:pt>
                <c:pt idx="894">
                  <c:v>43.453599999999994</c:v>
                </c:pt>
                <c:pt idx="895">
                  <c:v>86.560100000000006</c:v>
                </c:pt>
                <c:pt idx="896">
                  <c:v>55.469000000000001</c:v>
                </c:pt>
                <c:pt idx="897">
                  <c:v>44.420700000000011</c:v>
                </c:pt>
                <c:pt idx="898">
                  <c:v>77.316600000000022</c:v>
                </c:pt>
                <c:pt idx="899">
                  <c:v>54.932200000000002</c:v>
                </c:pt>
                <c:pt idx="900">
                  <c:v>35.3977</c:v>
                </c:pt>
                <c:pt idx="901">
                  <c:v>40.871199999999995</c:v>
                </c:pt>
                <c:pt idx="902">
                  <c:v>31.765299999999428</c:v>
                </c:pt>
                <c:pt idx="903">
                  <c:v>14.595000000000002</c:v>
                </c:pt>
                <c:pt idx="904">
                  <c:v>70.636200000000002</c:v>
                </c:pt>
                <c:pt idx="905">
                  <c:v>71.220200000000006</c:v>
                </c:pt>
                <c:pt idx="906">
                  <c:v>52.818600000000004</c:v>
                </c:pt>
                <c:pt idx="907">
                  <c:v>86.317500000000024</c:v>
                </c:pt>
                <c:pt idx="908">
                  <c:v>26.721599999999789</c:v>
                </c:pt>
                <c:pt idx="909">
                  <c:v>74.9024</c:v>
                </c:pt>
                <c:pt idx="910">
                  <c:v>36.650800000000004</c:v>
                </c:pt>
                <c:pt idx="911">
                  <c:v>49.910999999999994</c:v>
                </c:pt>
                <c:pt idx="912">
                  <c:v>78.915600000000026</c:v>
                </c:pt>
                <c:pt idx="913">
                  <c:v>39.341999999999999</c:v>
                </c:pt>
                <c:pt idx="914">
                  <c:v>85.649500000000003</c:v>
                </c:pt>
                <c:pt idx="915">
                  <c:v>59.396000000000001</c:v>
                </c:pt>
                <c:pt idx="916">
                  <c:v>82.330600000000004</c:v>
                </c:pt>
                <c:pt idx="917">
                  <c:v>26.34690000000003</c:v>
                </c:pt>
                <c:pt idx="918">
                  <c:v>57.993700000000011</c:v>
                </c:pt>
                <c:pt idx="919">
                  <c:v>56.113600000000005</c:v>
                </c:pt>
                <c:pt idx="920">
                  <c:v>75.904900000000026</c:v>
                </c:pt>
                <c:pt idx="921">
                  <c:v>31.737400000000001</c:v>
                </c:pt>
                <c:pt idx="922">
                  <c:v>66.141999999999996</c:v>
                </c:pt>
                <c:pt idx="923">
                  <c:v>63.193700000000113</c:v>
                </c:pt>
                <c:pt idx="924">
                  <c:v>56.72570000000109</c:v>
                </c:pt>
                <c:pt idx="925">
                  <c:v>52.219000000000001</c:v>
                </c:pt>
                <c:pt idx="926">
                  <c:v>52.134700000000002</c:v>
                </c:pt>
                <c:pt idx="927">
                  <c:v>73.378299999999982</c:v>
                </c:pt>
                <c:pt idx="928">
                  <c:v>64.977000000000004</c:v>
                </c:pt>
                <c:pt idx="929">
                  <c:v>39.7545</c:v>
                </c:pt>
                <c:pt idx="930">
                  <c:v>53.221500000000013</c:v>
                </c:pt>
                <c:pt idx="931">
                  <c:v>28.798499999999589</c:v>
                </c:pt>
                <c:pt idx="932">
                  <c:v>55.651299999999999</c:v>
                </c:pt>
                <c:pt idx="933">
                  <c:v>56.3322</c:v>
                </c:pt>
                <c:pt idx="934">
                  <c:v>37.368400000000001</c:v>
                </c:pt>
                <c:pt idx="935">
                  <c:v>57.1036</c:v>
                </c:pt>
                <c:pt idx="936">
                  <c:v>32.352999999999994</c:v>
                </c:pt>
                <c:pt idx="937">
                  <c:v>16.159199999999988</c:v>
                </c:pt>
                <c:pt idx="938">
                  <c:v>54.523700000000012</c:v>
                </c:pt>
                <c:pt idx="939">
                  <c:v>33.436400000000006</c:v>
                </c:pt>
                <c:pt idx="940">
                  <c:v>32.755800000000001</c:v>
                </c:pt>
                <c:pt idx="941">
                  <c:v>59.446000000000005</c:v>
                </c:pt>
                <c:pt idx="942">
                  <c:v>57.200400000000002</c:v>
                </c:pt>
                <c:pt idx="943">
                  <c:v>69.652399999999489</c:v>
                </c:pt>
                <c:pt idx="944">
                  <c:v>68.915300000000002</c:v>
                </c:pt>
                <c:pt idx="945">
                  <c:v>34.691900000000011</c:v>
                </c:pt>
                <c:pt idx="946">
                  <c:v>60.489200000000004</c:v>
                </c:pt>
                <c:pt idx="947">
                  <c:v>29.112400000000001</c:v>
                </c:pt>
                <c:pt idx="948">
                  <c:v>45.235600000000012</c:v>
                </c:pt>
                <c:pt idx="949">
                  <c:v>64.5929</c:v>
                </c:pt>
                <c:pt idx="950">
                  <c:v>44.5642</c:v>
                </c:pt>
                <c:pt idx="951">
                  <c:v>79.546500000000023</c:v>
                </c:pt>
                <c:pt idx="952">
                  <c:v>88.97529999999999</c:v>
                </c:pt>
                <c:pt idx="953">
                  <c:v>37.040500000000002</c:v>
                </c:pt>
                <c:pt idx="954">
                  <c:v>48.799200000000013</c:v>
                </c:pt>
                <c:pt idx="955">
                  <c:v>65.963900000000024</c:v>
                </c:pt>
                <c:pt idx="956">
                  <c:v>65.371499999999983</c:v>
                </c:pt>
                <c:pt idx="957">
                  <c:v>44.707800000000006</c:v>
                </c:pt>
                <c:pt idx="958">
                  <c:v>30.041799999999689</c:v>
                </c:pt>
                <c:pt idx="959">
                  <c:v>34.482700000000001</c:v>
                </c:pt>
                <c:pt idx="960">
                  <c:v>34.011099999999999</c:v>
                </c:pt>
                <c:pt idx="961">
                  <c:v>62.987599999999993</c:v>
                </c:pt>
                <c:pt idx="962">
                  <c:v>95.127899999999983</c:v>
                </c:pt>
                <c:pt idx="963">
                  <c:v>34.579500000000003</c:v>
                </c:pt>
                <c:pt idx="964">
                  <c:v>51.664100000000012</c:v>
                </c:pt>
                <c:pt idx="965">
                  <c:v>40.0137</c:v>
                </c:pt>
                <c:pt idx="966">
                  <c:v>60.824600000000004</c:v>
                </c:pt>
                <c:pt idx="967">
                  <c:v>46.014199999999995</c:v>
                </c:pt>
                <c:pt idx="968">
                  <c:v>82.349800000000002</c:v>
                </c:pt>
                <c:pt idx="969">
                  <c:v>51.316399999999994</c:v>
                </c:pt>
                <c:pt idx="970">
                  <c:v>46.491100000000003</c:v>
                </c:pt>
                <c:pt idx="971">
                  <c:v>73.715600000000023</c:v>
                </c:pt>
                <c:pt idx="972">
                  <c:v>81.263200000000026</c:v>
                </c:pt>
                <c:pt idx="973">
                  <c:v>40.763300000000363</c:v>
                </c:pt>
                <c:pt idx="974">
                  <c:v>63.017899999999997</c:v>
                </c:pt>
                <c:pt idx="975">
                  <c:v>41.497200000000007</c:v>
                </c:pt>
                <c:pt idx="976">
                  <c:v>35.778200000000012</c:v>
                </c:pt>
                <c:pt idx="977">
                  <c:v>63.9619</c:v>
                </c:pt>
                <c:pt idx="978">
                  <c:v>43.992600000000003</c:v>
                </c:pt>
                <c:pt idx="979">
                  <c:v>54.596800000000002</c:v>
                </c:pt>
                <c:pt idx="980">
                  <c:v>86.033299999999997</c:v>
                </c:pt>
                <c:pt idx="981">
                  <c:v>80.564700000000002</c:v>
                </c:pt>
                <c:pt idx="982">
                  <c:v>90.244200000001427</c:v>
                </c:pt>
                <c:pt idx="983">
                  <c:v>33.695600000000013</c:v>
                </c:pt>
                <c:pt idx="984">
                  <c:v>34.417099999999998</c:v>
                </c:pt>
                <c:pt idx="985">
                  <c:v>75.614500000000007</c:v>
                </c:pt>
                <c:pt idx="986">
                  <c:v>79.159199999999998</c:v>
                </c:pt>
                <c:pt idx="987">
                  <c:v>46.253800000000005</c:v>
                </c:pt>
                <c:pt idx="988">
                  <c:v>42.680900000000001</c:v>
                </c:pt>
                <c:pt idx="989">
                  <c:v>52.509100000000011</c:v>
                </c:pt>
                <c:pt idx="990">
                  <c:v>43.736300000000163</c:v>
                </c:pt>
                <c:pt idx="991">
                  <c:v>21.506</c:v>
                </c:pt>
                <c:pt idx="992">
                  <c:v>29.102799999999689</c:v>
                </c:pt>
                <c:pt idx="993">
                  <c:v>36.828100000000013</c:v>
                </c:pt>
                <c:pt idx="994">
                  <c:v>95.577600000000004</c:v>
                </c:pt>
                <c:pt idx="995">
                  <c:v>63.833999999999996</c:v>
                </c:pt>
                <c:pt idx="996">
                  <c:v>47.841099999999997</c:v>
                </c:pt>
                <c:pt idx="997">
                  <c:v>51.057199999999995</c:v>
                </c:pt>
                <c:pt idx="998">
                  <c:v>63.868300000000012</c:v>
                </c:pt>
                <c:pt idx="999">
                  <c:v>10.8093</c:v>
                </c:pt>
                <c:pt idx="1000">
                  <c:v>60.448500000000003</c:v>
                </c:pt>
                <c:pt idx="1001">
                  <c:v>76.748200000000026</c:v>
                </c:pt>
                <c:pt idx="1002">
                  <c:v>56.069800000000001</c:v>
                </c:pt>
                <c:pt idx="1003">
                  <c:v>20.835100000000001</c:v>
                </c:pt>
                <c:pt idx="1004">
                  <c:v>36.494</c:v>
                </c:pt>
                <c:pt idx="1005">
                  <c:v>61.513500000000001</c:v>
                </c:pt>
                <c:pt idx="1006">
                  <c:v>51.841099999999997</c:v>
                </c:pt>
                <c:pt idx="1007">
                  <c:v>82.685299999999984</c:v>
                </c:pt>
                <c:pt idx="1008">
                  <c:v>55.217600000000004</c:v>
                </c:pt>
                <c:pt idx="1009">
                  <c:v>74.071600000000004</c:v>
                </c:pt>
                <c:pt idx="1010">
                  <c:v>69.393200000000007</c:v>
                </c:pt>
                <c:pt idx="1011">
                  <c:v>54.2834</c:v>
                </c:pt>
                <c:pt idx="1012">
                  <c:v>25.417999999999999</c:v>
                </c:pt>
                <c:pt idx="1013">
                  <c:v>46.003900000000002</c:v>
                </c:pt>
                <c:pt idx="1014">
                  <c:v>81.326699999999988</c:v>
                </c:pt>
                <c:pt idx="1015">
                  <c:v>65.404900000000026</c:v>
                </c:pt>
                <c:pt idx="1016">
                  <c:v>23.21120000000003</c:v>
                </c:pt>
                <c:pt idx="1017">
                  <c:v>61.524900000000002</c:v>
                </c:pt>
                <c:pt idx="1018">
                  <c:v>22.080599999999489</c:v>
                </c:pt>
                <c:pt idx="1019">
                  <c:v>64.596000000000004</c:v>
                </c:pt>
                <c:pt idx="1020">
                  <c:v>37.883799999999994</c:v>
                </c:pt>
                <c:pt idx="1021">
                  <c:v>76.5077</c:v>
                </c:pt>
                <c:pt idx="1022">
                  <c:v>66.435600000000022</c:v>
                </c:pt>
                <c:pt idx="1023">
                  <c:v>13.428700000000001</c:v>
                </c:pt>
                <c:pt idx="1024">
                  <c:v>61.450999999999993</c:v>
                </c:pt>
                <c:pt idx="1025">
                  <c:v>36.025500000000363</c:v>
                </c:pt>
                <c:pt idx="1026">
                  <c:v>53.124700000000011</c:v>
                </c:pt>
                <c:pt idx="1027">
                  <c:v>53.462000000000003</c:v>
                </c:pt>
                <c:pt idx="1028">
                  <c:v>38.1648</c:v>
                </c:pt>
                <c:pt idx="1029">
                  <c:v>49.579900000000002</c:v>
                </c:pt>
                <c:pt idx="1030">
                  <c:v>49.198900000000513</c:v>
                </c:pt>
                <c:pt idx="1031">
                  <c:v>60.273600000000002</c:v>
                </c:pt>
                <c:pt idx="1032">
                  <c:v>82.757100000000023</c:v>
                </c:pt>
                <c:pt idx="1033">
                  <c:v>71.332599999999999</c:v>
                </c:pt>
                <c:pt idx="1034">
                  <c:v>85.215000000000003</c:v>
                </c:pt>
                <c:pt idx="1035">
                  <c:v>40.891300000000001</c:v>
                </c:pt>
                <c:pt idx="1036">
                  <c:v>23.1281</c:v>
                </c:pt>
                <c:pt idx="1037">
                  <c:v>69.502499999999998</c:v>
                </c:pt>
                <c:pt idx="1038">
                  <c:v>64.3399</c:v>
                </c:pt>
                <c:pt idx="1039">
                  <c:v>45.544799999999995</c:v>
                </c:pt>
                <c:pt idx="1040">
                  <c:v>34.370200000000004</c:v>
                </c:pt>
                <c:pt idx="1041">
                  <c:v>77.969300000000004</c:v>
                </c:pt>
                <c:pt idx="1042">
                  <c:v>24.2013</c:v>
                </c:pt>
                <c:pt idx="1043">
                  <c:v>49.151199999999996</c:v>
                </c:pt>
                <c:pt idx="1044">
                  <c:v>51.313299999999998</c:v>
                </c:pt>
                <c:pt idx="1045">
                  <c:v>72.772399999999948</c:v>
                </c:pt>
                <c:pt idx="1046">
                  <c:v>31.140899999999988</c:v>
                </c:pt>
                <c:pt idx="1047">
                  <c:v>32.284000000000006</c:v>
                </c:pt>
                <c:pt idx="1048">
                  <c:v>58.330999999999996</c:v>
                </c:pt>
                <c:pt idx="1049">
                  <c:v>57.369100000000003</c:v>
                </c:pt>
                <c:pt idx="1050">
                  <c:v>35.344599999999993</c:v>
                </c:pt>
                <c:pt idx="1051">
                  <c:v>81.228699999999989</c:v>
                </c:pt>
                <c:pt idx="1052">
                  <c:v>61.991300000000003</c:v>
                </c:pt>
                <c:pt idx="1053">
                  <c:v>79.615200000000002</c:v>
                </c:pt>
                <c:pt idx="1054">
                  <c:v>63.549800000000005</c:v>
                </c:pt>
                <c:pt idx="1055">
                  <c:v>57.790700000000363</c:v>
                </c:pt>
                <c:pt idx="1056">
                  <c:v>26.48569999999917</c:v>
                </c:pt>
                <c:pt idx="1057">
                  <c:v>62.83</c:v>
                </c:pt>
                <c:pt idx="1058">
                  <c:v>52.100300000000011</c:v>
                </c:pt>
                <c:pt idx="1059">
                  <c:v>39.954399999999993</c:v>
                </c:pt>
                <c:pt idx="1060">
                  <c:v>42.971399999999996</c:v>
                </c:pt>
                <c:pt idx="1061">
                  <c:v>79.024799999999999</c:v>
                </c:pt>
                <c:pt idx="1062">
                  <c:v>59.79890000000109</c:v>
                </c:pt>
                <c:pt idx="1063">
                  <c:v>45.910199999999996</c:v>
                </c:pt>
                <c:pt idx="1064">
                  <c:v>76.582699999999988</c:v>
                </c:pt>
                <c:pt idx="1065">
                  <c:v>52.920900000000003</c:v>
                </c:pt>
                <c:pt idx="1066">
                  <c:v>60.314199999999992</c:v>
                </c:pt>
                <c:pt idx="1067">
                  <c:v>42.740200000000002</c:v>
                </c:pt>
                <c:pt idx="1068">
                  <c:v>58.2498</c:v>
                </c:pt>
                <c:pt idx="1069">
                  <c:v>45.301199999999994</c:v>
                </c:pt>
                <c:pt idx="1070">
                  <c:v>61.376100000000001</c:v>
                </c:pt>
                <c:pt idx="1071">
                  <c:v>42.477899999999998</c:v>
                </c:pt>
                <c:pt idx="1072">
                  <c:v>67.700400000000002</c:v>
                </c:pt>
                <c:pt idx="1073">
                  <c:v>39.810199999999995</c:v>
                </c:pt>
                <c:pt idx="1074">
                  <c:v>74.440200000001127</c:v>
                </c:pt>
                <c:pt idx="1075">
                  <c:v>30.113400000000031</c:v>
                </c:pt>
                <c:pt idx="1076">
                  <c:v>24.468899999999589</c:v>
                </c:pt>
                <c:pt idx="1077">
                  <c:v>72.513200000000026</c:v>
                </c:pt>
                <c:pt idx="1078">
                  <c:v>74.084100000000007</c:v>
                </c:pt>
                <c:pt idx="1079">
                  <c:v>30.759899999999988</c:v>
                </c:pt>
                <c:pt idx="1080">
                  <c:v>57.394000000000005</c:v>
                </c:pt>
                <c:pt idx="1081">
                  <c:v>70.957700000000003</c:v>
                </c:pt>
                <c:pt idx="1082">
                  <c:v>35.660100000000163</c:v>
                </c:pt>
                <c:pt idx="1083">
                  <c:v>49.992200000000011</c:v>
                </c:pt>
                <c:pt idx="1084">
                  <c:v>31.543800000000001</c:v>
                </c:pt>
                <c:pt idx="1085">
                  <c:v>38.720800000000011</c:v>
                </c:pt>
                <c:pt idx="1086">
                  <c:v>73.078799999999688</c:v>
                </c:pt>
                <c:pt idx="1087">
                  <c:v>75.720699999999994</c:v>
                </c:pt>
                <c:pt idx="1088">
                  <c:v>59.842700000000001</c:v>
                </c:pt>
                <c:pt idx="1089">
                  <c:v>20.682599999999589</c:v>
                </c:pt>
                <c:pt idx="1090">
                  <c:v>46.934599999999996</c:v>
                </c:pt>
                <c:pt idx="1091">
                  <c:v>54.742500000000113</c:v>
                </c:pt>
                <c:pt idx="1092">
                  <c:v>43.4086</c:v>
                </c:pt>
                <c:pt idx="1093">
                  <c:v>27.246599999999589</c:v>
                </c:pt>
                <c:pt idx="1094">
                  <c:v>28.2332</c:v>
                </c:pt>
                <c:pt idx="1095">
                  <c:v>77.344700000000003</c:v>
                </c:pt>
                <c:pt idx="1096">
                  <c:v>77.697600000000023</c:v>
                </c:pt>
                <c:pt idx="1097">
                  <c:v>42.181200000000004</c:v>
                </c:pt>
                <c:pt idx="1098">
                  <c:v>37.337199999999996</c:v>
                </c:pt>
                <c:pt idx="1099">
                  <c:v>51.581299999999999</c:v>
                </c:pt>
                <c:pt idx="1100">
                  <c:v>39.729500000000463</c:v>
                </c:pt>
                <c:pt idx="1101">
                  <c:v>43.0276</c:v>
                </c:pt>
                <c:pt idx="1102">
                  <c:v>69.421300000000002</c:v>
                </c:pt>
                <c:pt idx="1103">
                  <c:v>48.318200000000004</c:v>
                </c:pt>
                <c:pt idx="1104">
                  <c:v>61.757100000000001</c:v>
                </c:pt>
                <c:pt idx="1105">
                  <c:v>36.006700000000002</c:v>
                </c:pt>
                <c:pt idx="1106">
                  <c:v>27.174499999999988</c:v>
                </c:pt>
                <c:pt idx="1107">
                  <c:v>86.611100000000022</c:v>
                </c:pt>
                <c:pt idx="1108">
                  <c:v>54.077300000000001</c:v>
                </c:pt>
                <c:pt idx="1109">
                  <c:v>42.693400000000011</c:v>
                </c:pt>
                <c:pt idx="1110">
                  <c:v>56.179100000000012</c:v>
                </c:pt>
                <c:pt idx="1111">
                  <c:v>31.220699999999589</c:v>
                </c:pt>
                <c:pt idx="1112">
                  <c:v>69.667999999999992</c:v>
                </c:pt>
                <c:pt idx="1113">
                  <c:v>47.259400000000007</c:v>
                </c:pt>
                <c:pt idx="1114">
                  <c:v>67.010200000000026</c:v>
                </c:pt>
                <c:pt idx="1115">
                  <c:v>41.0944</c:v>
                </c:pt>
                <c:pt idx="1116">
                  <c:v>80.814500000000024</c:v>
                </c:pt>
                <c:pt idx="1117">
                  <c:v>52.016000000000005</c:v>
                </c:pt>
                <c:pt idx="1118">
                  <c:v>39.415200000000006</c:v>
                </c:pt>
                <c:pt idx="1119">
                  <c:v>20.837599999999988</c:v>
                </c:pt>
                <c:pt idx="1120">
                  <c:v>42.284300000000002</c:v>
                </c:pt>
                <c:pt idx="1121">
                  <c:v>65.269600000000025</c:v>
                </c:pt>
                <c:pt idx="1122">
                  <c:v>32.705600000000011</c:v>
                </c:pt>
                <c:pt idx="1123">
                  <c:v>57.497100000000003</c:v>
                </c:pt>
                <c:pt idx="1124">
                  <c:v>38.201900000000002</c:v>
                </c:pt>
                <c:pt idx="1125">
                  <c:v>67.649500000000003</c:v>
                </c:pt>
                <c:pt idx="1126">
                  <c:v>4.0507</c:v>
                </c:pt>
                <c:pt idx="1127">
                  <c:v>36.587699999999998</c:v>
                </c:pt>
                <c:pt idx="1128">
                  <c:v>31.825900000000001</c:v>
                </c:pt>
                <c:pt idx="1129">
                  <c:v>53.758700000000012</c:v>
                </c:pt>
                <c:pt idx="1130">
                  <c:v>24.965799999999764</c:v>
                </c:pt>
                <c:pt idx="1131">
                  <c:v>47.9497</c:v>
                </c:pt>
                <c:pt idx="1132">
                  <c:v>53.690000000000012</c:v>
                </c:pt>
                <c:pt idx="1133">
                  <c:v>64.349700000000013</c:v>
                </c:pt>
                <c:pt idx="1134">
                  <c:v>36.800000000000004</c:v>
                </c:pt>
                <c:pt idx="1135">
                  <c:v>37.950299999999999</c:v>
                </c:pt>
                <c:pt idx="1136">
                  <c:v>25.837800000000506</c:v>
                </c:pt>
                <c:pt idx="1137">
                  <c:v>63.2</c:v>
                </c:pt>
                <c:pt idx="1138">
                  <c:v>94.125399999999289</c:v>
                </c:pt>
                <c:pt idx="1139">
                  <c:v>36.212900000000012</c:v>
                </c:pt>
                <c:pt idx="1140">
                  <c:v>56.041699999999999</c:v>
                </c:pt>
                <c:pt idx="1141">
                  <c:v>87.141999999999996</c:v>
                </c:pt>
                <c:pt idx="1142">
                  <c:v>34.201300000000003</c:v>
                </c:pt>
                <c:pt idx="1143">
                  <c:v>15.561</c:v>
                </c:pt>
                <c:pt idx="1144">
                  <c:v>44.4236</c:v>
                </c:pt>
                <c:pt idx="1145">
                  <c:v>39.838800000000006</c:v>
                </c:pt>
                <c:pt idx="1146">
                  <c:v>10.00340000000002</c:v>
                </c:pt>
                <c:pt idx="1147">
                  <c:v>96.608299999999986</c:v>
                </c:pt>
                <c:pt idx="1148">
                  <c:v>47.028300000000463</c:v>
                </c:pt>
                <c:pt idx="1149">
                  <c:v>36.494</c:v>
                </c:pt>
                <c:pt idx="1150">
                  <c:v>76.139200000000002</c:v>
                </c:pt>
                <c:pt idx="1151">
                  <c:v>67.687899999999999</c:v>
                </c:pt>
                <c:pt idx="1152">
                  <c:v>88.4756</c:v>
                </c:pt>
                <c:pt idx="1153">
                  <c:v>66.701000000000022</c:v>
                </c:pt>
                <c:pt idx="1154">
                  <c:v>53.535400000000003</c:v>
                </c:pt>
                <c:pt idx="1155">
                  <c:v>58.648400000000002</c:v>
                </c:pt>
                <c:pt idx="1156">
                  <c:v>31.712399999999789</c:v>
                </c:pt>
                <c:pt idx="1157">
                  <c:v>76.492900000000006</c:v>
                </c:pt>
                <c:pt idx="1158">
                  <c:v>31.55</c:v>
                </c:pt>
                <c:pt idx="1159">
                  <c:v>15.428299999999998</c:v>
                </c:pt>
                <c:pt idx="1160">
                  <c:v>16.608899999999988</c:v>
                </c:pt>
                <c:pt idx="1161">
                  <c:v>65.320599999999999</c:v>
                </c:pt>
                <c:pt idx="1162">
                  <c:v>59.848800000000004</c:v>
                </c:pt>
                <c:pt idx="1163">
                  <c:v>23.720499999999589</c:v>
                </c:pt>
                <c:pt idx="1164">
                  <c:v>10.456300000000002</c:v>
                </c:pt>
                <c:pt idx="1165">
                  <c:v>77.054200000000023</c:v>
                </c:pt>
                <c:pt idx="1166">
                  <c:v>30.0259</c:v>
                </c:pt>
                <c:pt idx="1167">
                  <c:v>32.093400000000003</c:v>
                </c:pt>
                <c:pt idx="1168">
                  <c:v>28.998399999999489</c:v>
                </c:pt>
                <c:pt idx="1169">
                  <c:v>72.897300000000001</c:v>
                </c:pt>
                <c:pt idx="1170">
                  <c:v>71.060900000000004</c:v>
                </c:pt>
                <c:pt idx="1171">
                  <c:v>18.036200000000001</c:v>
                </c:pt>
                <c:pt idx="1172">
                  <c:v>28.261999999999986</c:v>
                </c:pt>
                <c:pt idx="1173">
                  <c:v>1.8208</c:v>
                </c:pt>
                <c:pt idx="1174">
                  <c:v>22.584900000000001</c:v>
                </c:pt>
                <c:pt idx="1175">
                  <c:v>30.519400000000001</c:v>
                </c:pt>
                <c:pt idx="1176">
                  <c:v>70.936000000000007</c:v>
                </c:pt>
                <c:pt idx="1177">
                  <c:v>42.692400000000013</c:v>
                </c:pt>
                <c:pt idx="1178">
                  <c:v>41.197400000000002</c:v>
                </c:pt>
                <c:pt idx="1179">
                  <c:v>64.88339999999998</c:v>
                </c:pt>
                <c:pt idx="1180">
                  <c:v>63.521700000000003</c:v>
                </c:pt>
                <c:pt idx="1181">
                  <c:v>55.279700000000012</c:v>
                </c:pt>
                <c:pt idx="1182">
                  <c:v>79.687100000000001</c:v>
                </c:pt>
                <c:pt idx="1183">
                  <c:v>64.218100000000007</c:v>
                </c:pt>
                <c:pt idx="1184">
                  <c:v>81.7483</c:v>
                </c:pt>
                <c:pt idx="1185">
                  <c:v>45.760300000000363</c:v>
                </c:pt>
                <c:pt idx="1186">
                  <c:v>47.834399999999995</c:v>
                </c:pt>
                <c:pt idx="1187">
                  <c:v>47.172000000000011</c:v>
                </c:pt>
                <c:pt idx="1188">
                  <c:v>53.124700000000011</c:v>
                </c:pt>
                <c:pt idx="1189">
                  <c:v>72.216500000000025</c:v>
                </c:pt>
                <c:pt idx="1190">
                  <c:v>69.946000000000026</c:v>
                </c:pt>
                <c:pt idx="1191">
                  <c:v>41.714700000000001</c:v>
                </c:pt>
                <c:pt idx="1192">
                  <c:v>70.4529</c:v>
                </c:pt>
                <c:pt idx="1193">
                  <c:v>54.497500000000002</c:v>
                </c:pt>
                <c:pt idx="1194">
                  <c:v>29.430900000000001</c:v>
                </c:pt>
                <c:pt idx="1195">
                  <c:v>21.424800000000001</c:v>
                </c:pt>
                <c:pt idx="1196">
                  <c:v>59.3429</c:v>
                </c:pt>
                <c:pt idx="1197">
                  <c:v>52.294700000000013</c:v>
                </c:pt>
                <c:pt idx="1198">
                  <c:v>49.618400000000001</c:v>
                </c:pt>
                <c:pt idx="1199">
                  <c:v>74.455200000000005</c:v>
                </c:pt>
                <c:pt idx="1200">
                  <c:v>48.612400000000001</c:v>
                </c:pt>
                <c:pt idx="1201">
                  <c:v>20.890699999999789</c:v>
                </c:pt>
                <c:pt idx="1202">
                  <c:v>57.047399999999996</c:v>
                </c:pt>
                <c:pt idx="1203">
                  <c:v>85.033900000000003</c:v>
                </c:pt>
                <c:pt idx="1204">
                  <c:v>56.232200000000013</c:v>
                </c:pt>
                <c:pt idx="1205">
                  <c:v>63.749600000000001</c:v>
                </c:pt>
                <c:pt idx="1206">
                  <c:v>83.562899999999999</c:v>
                </c:pt>
                <c:pt idx="1207">
                  <c:v>26.487399999999589</c:v>
                </c:pt>
                <c:pt idx="1208">
                  <c:v>44.879300000000001</c:v>
                </c:pt>
                <c:pt idx="1209">
                  <c:v>68.421900000000022</c:v>
                </c:pt>
                <c:pt idx="1210">
                  <c:v>72.475699999999989</c:v>
                </c:pt>
                <c:pt idx="1211">
                  <c:v>73.496000000000024</c:v>
                </c:pt>
                <c:pt idx="1212">
                  <c:v>46.047699999999999</c:v>
                </c:pt>
                <c:pt idx="1213">
                  <c:v>64.89579999999998</c:v>
                </c:pt>
                <c:pt idx="1214">
                  <c:v>43.799000000000063</c:v>
                </c:pt>
                <c:pt idx="1215">
                  <c:v>38.508400000000002</c:v>
                </c:pt>
                <c:pt idx="1216">
                  <c:v>70.058399999999978</c:v>
                </c:pt>
                <c:pt idx="1217">
                  <c:v>70.551900000000003</c:v>
                </c:pt>
                <c:pt idx="1218">
                  <c:v>60.982500000000002</c:v>
                </c:pt>
                <c:pt idx="1219">
                  <c:v>42.165600000000012</c:v>
                </c:pt>
                <c:pt idx="1220">
                  <c:v>68.843500000000006</c:v>
                </c:pt>
                <c:pt idx="1221">
                  <c:v>71.360799999999998</c:v>
                </c:pt>
                <c:pt idx="1222">
                  <c:v>68.015900000000002</c:v>
                </c:pt>
                <c:pt idx="1223">
                  <c:v>69.995900000000006</c:v>
                </c:pt>
                <c:pt idx="1224">
                  <c:v>52.540700000000001</c:v>
                </c:pt>
                <c:pt idx="1225">
                  <c:v>74.152799999999289</c:v>
                </c:pt>
                <c:pt idx="1226">
                  <c:v>29.535599999999789</c:v>
                </c:pt>
                <c:pt idx="1227">
                  <c:v>22.424199999999789</c:v>
                </c:pt>
                <c:pt idx="1228">
                  <c:v>98.063600000000022</c:v>
                </c:pt>
                <c:pt idx="1229">
                  <c:v>30.755800000000001</c:v>
                </c:pt>
                <c:pt idx="1230">
                  <c:v>69.995900000000006</c:v>
                </c:pt>
                <c:pt idx="1231">
                  <c:v>45.404299999999999</c:v>
                </c:pt>
                <c:pt idx="1232">
                  <c:v>65.748500000000007</c:v>
                </c:pt>
                <c:pt idx="1233">
                  <c:v>48.852199999999996</c:v>
                </c:pt>
                <c:pt idx="1234">
                  <c:v>32.668100000000663</c:v>
                </c:pt>
                <c:pt idx="1235">
                  <c:v>40.023100000000063</c:v>
                </c:pt>
                <c:pt idx="1236">
                  <c:v>31.68219999999987</c:v>
                </c:pt>
                <c:pt idx="1237">
                  <c:v>84.297600000000827</c:v>
                </c:pt>
                <c:pt idx="1238">
                  <c:v>50.179600000000001</c:v>
                </c:pt>
                <c:pt idx="1239">
                  <c:v>28.8704</c:v>
                </c:pt>
                <c:pt idx="1240">
                  <c:v>80.817600000000027</c:v>
                </c:pt>
                <c:pt idx="1241">
                  <c:v>38.851899999999894</c:v>
                </c:pt>
                <c:pt idx="1242">
                  <c:v>25.421199999999789</c:v>
                </c:pt>
                <c:pt idx="1243">
                  <c:v>50.070300000000003</c:v>
                </c:pt>
                <c:pt idx="1244">
                  <c:v>29.110800000000395</c:v>
                </c:pt>
                <c:pt idx="1245">
                  <c:v>34.919899999999998</c:v>
                </c:pt>
                <c:pt idx="1246">
                  <c:v>22.451799999999789</c:v>
                </c:pt>
                <c:pt idx="1247">
                  <c:v>62.325500000000012</c:v>
                </c:pt>
                <c:pt idx="1248">
                  <c:v>35.969300000000011</c:v>
                </c:pt>
                <c:pt idx="1249">
                  <c:v>63.387399999999992</c:v>
                </c:pt>
                <c:pt idx="1250">
                  <c:v>26.106400000000001</c:v>
                </c:pt>
                <c:pt idx="1251">
                  <c:v>66.332499999999982</c:v>
                </c:pt>
                <c:pt idx="1252">
                  <c:v>39.214200000000005</c:v>
                </c:pt>
                <c:pt idx="1253">
                  <c:v>46.865900000000003</c:v>
                </c:pt>
                <c:pt idx="1254">
                  <c:v>86.764100000000127</c:v>
                </c:pt>
                <c:pt idx="1255">
                  <c:v>50.001599999999996</c:v>
                </c:pt>
                <c:pt idx="1256">
                  <c:v>33.676900000000003</c:v>
                </c:pt>
                <c:pt idx="1257">
                  <c:v>37.615200000000002</c:v>
                </c:pt>
                <c:pt idx="1258">
                  <c:v>60.792000000000463</c:v>
                </c:pt>
                <c:pt idx="1259">
                  <c:v>81.086200000000005</c:v>
                </c:pt>
                <c:pt idx="1260">
                  <c:v>81.208000000000013</c:v>
                </c:pt>
                <c:pt idx="1261">
                  <c:v>21.153099999999988</c:v>
                </c:pt>
                <c:pt idx="1262">
                  <c:v>28.1052</c:v>
                </c:pt>
                <c:pt idx="1263">
                  <c:v>77.869399999999999</c:v>
                </c:pt>
                <c:pt idx="1264">
                  <c:v>37.477699999999999</c:v>
                </c:pt>
                <c:pt idx="1265">
                  <c:v>24.7333</c:v>
                </c:pt>
                <c:pt idx="1266">
                  <c:v>19.878799999999689</c:v>
                </c:pt>
                <c:pt idx="1267">
                  <c:v>55.748700000000063</c:v>
                </c:pt>
                <c:pt idx="1268">
                  <c:v>72.447600000001827</c:v>
                </c:pt>
                <c:pt idx="1269">
                  <c:v>67.628599999999949</c:v>
                </c:pt>
                <c:pt idx="1270">
                  <c:v>33.861000000000004</c:v>
                </c:pt>
                <c:pt idx="1271">
                  <c:v>14.0068</c:v>
                </c:pt>
                <c:pt idx="1272">
                  <c:v>36.9343</c:v>
                </c:pt>
                <c:pt idx="1273">
                  <c:v>73.084700000000012</c:v>
                </c:pt>
                <c:pt idx="1274">
                  <c:v>8.2545000000000002</c:v>
                </c:pt>
                <c:pt idx="1275">
                  <c:v>54.731000000000002</c:v>
                </c:pt>
                <c:pt idx="1276">
                  <c:v>14.7662</c:v>
                </c:pt>
                <c:pt idx="1277">
                  <c:v>34.523300000000013</c:v>
                </c:pt>
                <c:pt idx="1278">
                  <c:v>84.219200000000427</c:v>
                </c:pt>
                <c:pt idx="1279">
                  <c:v>46.943999999999996</c:v>
                </c:pt>
                <c:pt idx="1280">
                  <c:v>41.7502</c:v>
                </c:pt>
                <c:pt idx="1281">
                  <c:v>21.577800000000131</c:v>
                </c:pt>
                <c:pt idx="1282">
                  <c:v>78.306600000000003</c:v>
                </c:pt>
                <c:pt idx="1283">
                  <c:v>69.084000000000003</c:v>
                </c:pt>
                <c:pt idx="1284">
                  <c:v>58.321300000000001</c:v>
                </c:pt>
                <c:pt idx="1285">
                  <c:v>63.909000000000006</c:v>
                </c:pt>
                <c:pt idx="1286">
                  <c:v>25.538</c:v>
                </c:pt>
                <c:pt idx="1287">
                  <c:v>30.203900000000001</c:v>
                </c:pt>
                <c:pt idx="1288">
                  <c:v>61.419799999999995</c:v>
                </c:pt>
                <c:pt idx="1289">
                  <c:v>67.772299999999987</c:v>
                </c:pt>
                <c:pt idx="1290">
                  <c:v>64.108799999999889</c:v>
                </c:pt>
                <c:pt idx="1291">
                  <c:v>33.155300000000011</c:v>
                </c:pt>
                <c:pt idx="1292">
                  <c:v>42.849599999999995</c:v>
                </c:pt>
                <c:pt idx="1293">
                  <c:v>54.591700000000003</c:v>
                </c:pt>
                <c:pt idx="1294">
                  <c:v>25.956199999999829</c:v>
                </c:pt>
                <c:pt idx="1295">
                  <c:v>47.178200000000011</c:v>
                </c:pt>
                <c:pt idx="1296">
                  <c:v>58.021800000000006</c:v>
                </c:pt>
                <c:pt idx="1297">
                  <c:v>29.432499999999589</c:v>
                </c:pt>
                <c:pt idx="1298">
                  <c:v>29.1952</c:v>
                </c:pt>
                <c:pt idx="1299">
                  <c:v>72.822399999999789</c:v>
                </c:pt>
                <c:pt idx="1300">
                  <c:v>22.049399999999729</c:v>
                </c:pt>
                <c:pt idx="1301">
                  <c:v>36.849999999999994</c:v>
                </c:pt>
                <c:pt idx="1302">
                  <c:v>76.201600000000127</c:v>
                </c:pt>
                <c:pt idx="1303">
                  <c:v>45.663500000000013</c:v>
                </c:pt>
                <c:pt idx="1304">
                  <c:v>49.805100000000003</c:v>
                </c:pt>
                <c:pt idx="1305">
                  <c:v>46.901199999999996</c:v>
                </c:pt>
                <c:pt idx="1306">
                  <c:v>7.5892000000000124</c:v>
                </c:pt>
                <c:pt idx="1307">
                  <c:v>44.642200000000003</c:v>
                </c:pt>
                <c:pt idx="1308">
                  <c:v>47.790400000000012</c:v>
                </c:pt>
                <c:pt idx="1309">
                  <c:v>38.764500000000012</c:v>
                </c:pt>
                <c:pt idx="1310">
                  <c:v>10.3345</c:v>
                </c:pt>
                <c:pt idx="1311">
                  <c:v>68.743600000000427</c:v>
                </c:pt>
                <c:pt idx="1312">
                  <c:v>64.533600000000007</c:v>
                </c:pt>
                <c:pt idx="1313">
                  <c:v>40.176100000000012</c:v>
                </c:pt>
                <c:pt idx="1314">
                  <c:v>79.602699999999984</c:v>
                </c:pt>
                <c:pt idx="1315">
                  <c:v>45.666600000000003</c:v>
                </c:pt>
                <c:pt idx="1316">
                  <c:v>84.861700000000013</c:v>
                </c:pt>
                <c:pt idx="1317">
                  <c:v>67.919000000000025</c:v>
                </c:pt>
                <c:pt idx="1318">
                  <c:v>22.04</c:v>
                </c:pt>
                <c:pt idx="1319">
                  <c:v>42.709000000000003</c:v>
                </c:pt>
                <c:pt idx="1320">
                  <c:v>24.414800000000131</c:v>
                </c:pt>
                <c:pt idx="1321">
                  <c:v>33.462800000000001</c:v>
                </c:pt>
                <c:pt idx="1322">
                  <c:v>32.488300000000002</c:v>
                </c:pt>
                <c:pt idx="1323">
                  <c:v>8.8474000000000004</c:v>
                </c:pt>
                <c:pt idx="1324">
                  <c:v>21.742699999999363</c:v>
                </c:pt>
                <c:pt idx="1325">
                  <c:v>32.6858</c:v>
                </c:pt>
                <c:pt idx="1326">
                  <c:v>74.107500000000002</c:v>
                </c:pt>
                <c:pt idx="1327">
                  <c:v>26.559200000000001</c:v>
                </c:pt>
                <c:pt idx="1328">
                  <c:v>31.520099999999889</c:v>
                </c:pt>
                <c:pt idx="1329">
                  <c:v>41.519100000000002</c:v>
                </c:pt>
                <c:pt idx="1330">
                  <c:v>54.859199999999994</c:v>
                </c:pt>
                <c:pt idx="1331">
                  <c:v>15.1098</c:v>
                </c:pt>
                <c:pt idx="1332">
                  <c:v>67.325699999999983</c:v>
                </c:pt>
                <c:pt idx="1333">
                  <c:v>76.670099999999948</c:v>
                </c:pt>
                <c:pt idx="1334">
                  <c:v>51.4163</c:v>
                </c:pt>
                <c:pt idx="1335">
                  <c:v>42.409000000000006</c:v>
                </c:pt>
                <c:pt idx="1336">
                  <c:v>23.222999999999789</c:v>
                </c:pt>
                <c:pt idx="1337">
                  <c:v>49.092800000000011</c:v>
                </c:pt>
                <c:pt idx="1338">
                  <c:v>58.950899999999997</c:v>
                </c:pt>
                <c:pt idx="1339">
                  <c:v>56.282200000000003</c:v>
                </c:pt>
                <c:pt idx="1340">
                  <c:v>29.7136</c:v>
                </c:pt>
                <c:pt idx="1341">
                  <c:v>58.861899999999999</c:v>
                </c:pt>
                <c:pt idx="1342">
                  <c:v>86.361800000000002</c:v>
                </c:pt>
                <c:pt idx="1343">
                  <c:v>72.132199999999983</c:v>
                </c:pt>
                <c:pt idx="1344">
                  <c:v>48.483699999999999</c:v>
                </c:pt>
                <c:pt idx="1345">
                  <c:v>55.988600000000005</c:v>
                </c:pt>
                <c:pt idx="1346">
                  <c:v>12.459500000000174</c:v>
                </c:pt>
                <c:pt idx="1347">
                  <c:v>30.288299999999385</c:v>
                </c:pt>
                <c:pt idx="1348">
                  <c:v>64.174399999999949</c:v>
                </c:pt>
                <c:pt idx="1349">
                  <c:v>47.952799999999996</c:v>
                </c:pt>
                <c:pt idx="1350">
                  <c:v>63.962000000000003</c:v>
                </c:pt>
                <c:pt idx="1351">
                  <c:v>25.2395</c:v>
                </c:pt>
                <c:pt idx="1352">
                  <c:v>24.347999999999999</c:v>
                </c:pt>
                <c:pt idx="1353">
                  <c:v>53.340199999999996</c:v>
                </c:pt>
                <c:pt idx="1354">
                  <c:v>29.866599999999689</c:v>
                </c:pt>
                <c:pt idx="1355">
                  <c:v>64.836500000000001</c:v>
                </c:pt>
                <c:pt idx="1356">
                  <c:v>45.571300000000001</c:v>
                </c:pt>
                <c:pt idx="1357">
                  <c:v>71.5107</c:v>
                </c:pt>
                <c:pt idx="1358">
                  <c:v>57.725100000001298</c:v>
                </c:pt>
                <c:pt idx="1359">
                  <c:v>75.920500000000004</c:v>
                </c:pt>
                <c:pt idx="1360">
                  <c:v>26.255599999999589</c:v>
                </c:pt>
                <c:pt idx="1361">
                  <c:v>78.5565</c:v>
                </c:pt>
                <c:pt idx="1362">
                  <c:v>63.76210000000119</c:v>
                </c:pt>
                <c:pt idx="1363">
                  <c:v>30.667300000000001</c:v>
                </c:pt>
                <c:pt idx="1364">
                  <c:v>40.422900000000013</c:v>
                </c:pt>
                <c:pt idx="1365">
                  <c:v>27.2744</c:v>
                </c:pt>
                <c:pt idx="1366">
                  <c:v>29.788599999999295</c:v>
                </c:pt>
                <c:pt idx="1367">
                  <c:v>51.652700000000003</c:v>
                </c:pt>
                <c:pt idx="1368">
                  <c:v>45.9009</c:v>
                </c:pt>
                <c:pt idx="1369">
                  <c:v>38.346000000000004</c:v>
                </c:pt>
                <c:pt idx="1370">
                  <c:v>68.962200000000024</c:v>
                </c:pt>
                <c:pt idx="1371">
                  <c:v>44.326800000000006</c:v>
                </c:pt>
                <c:pt idx="1372">
                  <c:v>61.750800000000005</c:v>
                </c:pt>
                <c:pt idx="1373">
                  <c:v>36.131700000000002</c:v>
                </c:pt>
                <c:pt idx="1374">
                  <c:v>23.639100000000031</c:v>
                </c:pt>
                <c:pt idx="1375">
                  <c:v>31.571900000000031</c:v>
                </c:pt>
                <c:pt idx="1376">
                  <c:v>92.897999999999996</c:v>
                </c:pt>
                <c:pt idx="1377">
                  <c:v>61.110600000000005</c:v>
                </c:pt>
                <c:pt idx="1378">
                  <c:v>49.861000000000004</c:v>
                </c:pt>
                <c:pt idx="1379">
                  <c:v>56.082300000000011</c:v>
                </c:pt>
                <c:pt idx="1380">
                  <c:v>28.339400000000001</c:v>
                </c:pt>
                <c:pt idx="1381">
                  <c:v>69.068399999999983</c:v>
                </c:pt>
                <c:pt idx="1382">
                  <c:v>51.091500000000003</c:v>
                </c:pt>
                <c:pt idx="1383">
                  <c:v>20.7502</c:v>
                </c:pt>
                <c:pt idx="1384">
                  <c:v>53.508900000000011</c:v>
                </c:pt>
                <c:pt idx="1385">
                  <c:v>32.602500000000013</c:v>
                </c:pt>
                <c:pt idx="1386">
                  <c:v>86.854699999999994</c:v>
                </c:pt>
                <c:pt idx="1387">
                  <c:v>16.3184</c:v>
                </c:pt>
                <c:pt idx="1388">
                  <c:v>32.714400000000005</c:v>
                </c:pt>
                <c:pt idx="1389">
                  <c:v>42.318600000000004</c:v>
                </c:pt>
                <c:pt idx="1390">
                  <c:v>15.989100000000002</c:v>
                </c:pt>
                <c:pt idx="1391">
                  <c:v>60.860700000000001</c:v>
                </c:pt>
                <c:pt idx="1392">
                  <c:v>36.305700000000002</c:v>
                </c:pt>
                <c:pt idx="1393">
                  <c:v>70.039699999999996</c:v>
                </c:pt>
                <c:pt idx="1394">
                  <c:v>42.802700000000002</c:v>
                </c:pt>
                <c:pt idx="1395">
                  <c:v>32.077799999999996</c:v>
                </c:pt>
                <c:pt idx="1396">
                  <c:v>53.690000000000012</c:v>
                </c:pt>
                <c:pt idx="1397">
                  <c:v>45.847799999999992</c:v>
                </c:pt>
                <c:pt idx="1398">
                  <c:v>57.144200000000005</c:v>
                </c:pt>
                <c:pt idx="1399">
                  <c:v>52.3127</c:v>
                </c:pt>
                <c:pt idx="1400">
                  <c:v>83.447300000000027</c:v>
                </c:pt>
                <c:pt idx="1401">
                  <c:v>69.618600000000001</c:v>
                </c:pt>
                <c:pt idx="1402">
                  <c:v>73.012900000000002</c:v>
                </c:pt>
                <c:pt idx="1403">
                  <c:v>8.8822000000000028</c:v>
                </c:pt>
                <c:pt idx="1404">
                  <c:v>70.595600000000005</c:v>
                </c:pt>
                <c:pt idx="1405">
                  <c:v>55.813699999999997</c:v>
                </c:pt>
                <c:pt idx="1406">
                  <c:v>22.7746</c:v>
                </c:pt>
                <c:pt idx="1407">
                  <c:v>51.956699999999998</c:v>
                </c:pt>
                <c:pt idx="1408">
                  <c:v>65.398699999999991</c:v>
                </c:pt>
                <c:pt idx="1409">
                  <c:v>0</c:v>
                </c:pt>
                <c:pt idx="1410">
                  <c:v>73.578199999999981</c:v>
                </c:pt>
                <c:pt idx="1411">
                  <c:v>52.654499999999999</c:v>
                </c:pt>
                <c:pt idx="1412">
                  <c:v>30.6921</c:v>
                </c:pt>
                <c:pt idx="1413">
                  <c:v>81.142399999999981</c:v>
                </c:pt>
                <c:pt idx="1414">
                  <c:v>35.244700000000002</c:v>
                </c:pt>
                <c:pt idx="1415">
                  <c:v>41.025600000000011</c:v>
                </c:pt>
                <c:pt idx="1416">
                  <c:v>19.6677</c:v>
                </c:pt>
                <c:pt idx="1417">
                  <c:v>26.988099999999363</c:v>
                </c:pt>
                <c:pt idx="1418">
                  <c:v>87.510500000000022</c:v>
                </c:pt>
                <c:pt idx="1419">
                  <c:v>20.440899999999889</c:v>
                </c:pt>
                <c:pt idx="1420">
                  <c:v>75.495800000000003</c:v>
                </c:pt>
                <c:pt idx="1421">
                  <c:v>44.080100000000002</c:v>
                </c:pt>
                <c:pt idx="1422">
                  <c:v>49.701700000000002</c:v>
                </c:pt>
                <c:pt idx="1423">
                  <c:v>52.1066</c:v>
                </c:pt>
                <c:pt idx="1424">
                  <c:v>60.582800000000006</c:v>
                </c:pt>
                <c:pt idx="1425">
                  <c:v>49.720500000000413</c:v>
                </c:pt>
                <c:pt idx="1426">
                  <c:v>39.69830000000109</c:v>
                </c:pt>
                <c:pt idx="1427">
                  <c:v>44.592300000000463</c:v>
                </c:pt>
                <c:pt idx="1428">
                  <c:v>69.162099999999981</c:v>
                </c:pt>
                <c:pt idx="1429">
                  <c:v>36.055300000000003</c:v>
                </c:pt>
                <c:pt idx="1430">
                  <c:v>50.623100000000363</c:v>
                </c:pt>
                <c:pt idx="1431">
                  <c:v>55.598200000000013</c:v>
                </c:pt>
                <c:pt idx="1432">
                  <c:v>48.0184</c:v>
                </c:pt>
                <c:pt idx="1433">
                  <c:v>25.5472</c:v>
                </c:pt>
                <c:pt idx="1434">
                  <c:v>72.636099999999999</c:v>
                </c:pt>
                <c:pt idx="1435">
                  <c:v>48.130800000000001</c:v>
                </c:pt>
                <c:pt idx="1436">
                  <c:v>25.930299999999789</c:v>
                </c:pt>
                <c:pt idx="1437">
                  <c:v>29.7136</c:v>
                </c:pt>
                <c:pt idx="1438">
                  <c:v>39.560900000000011</c:v>
                </c:pt>
                <c:pt idx="1439">
                  <c:v>38.536500000000011</c:v>
                </c:pt>
                <c:pt idx="1440">
                  <c:v>22.389199999999789</c:v>
                </c:pt>
                <c:pt idx="1441">
                  <c:v>27.602399999999889</c:v>
                </c:pt>
                <c:pt idx="1442">
                  <c:v>30.332900000000031</c:v>
                </c:pt>
                <c:pt idx="1443">
                  <c:v>22.726800000000001</c:v>
                </c:pt>
                <c:pt idx="1444">
                  <c:v>50.822900000000011</c:v>
                </c:pt>
                <c:pt idx="1445">
                  <c:v>83.878299999999982</c:v>
                </c:pt>
                <c:pt idx="1446">
                  <c:v>36.700100000000013</c:v>
                </c:pt>
                <c:pt idx="1447">
                  <c:v>30.691199999999988</c:v>
                </c:pt>
                <c:pt idx="1448">
                  <c:v>35.3977</c:v>
                </c:pt>
                <c:pt idx="1449">
                  <c:v>69.824100000000001</c:v>
                </c:pt>
                <c:pt idx="1450">
                  <c:v>31.6221</c:v>
                </c:pt>
                <c:pt idx="1451">
                  <c:v>21.655900000000031</c:v>
                </c:pt>
                <c:pt idx="1452">
                  <c:v>26.172799999999789</c:v>
                </c:pt>
                <c:pt idx="1453">
                  <c:v>57.693900000000063</c:v>
                </c:pt>
                <c:pt idx="1454">
                  <c:v>35.953399999999995</c:v>
                </c:pt>
                <c:pt idx="1455">
                  <c:v>31.494599999999689</c:v>
                </c:pt>
                <c:pt idx="1456">
                  <c:v>38.714500000000001</c:v>
                </c:pt>
                <c:pt idx="1457">
                  <c:v>47.478100000000012</c:v>
                </c:pt>
                <c:pt idx="1458">
                  <c:v>69.820999999999998</c:v>
                </c:pt>
                <c:pt idx="1459">
                  <c:v>75.942400000000006</c:v>
                </c:pt>
                <c:pt idx="1460">
                  <c:v>44.361200000000004</c:v>
                </c:pt>
                <c:pt idx="1461">
                  <c:v>56.553899999999999</c:v>
                </c:pt>
                <c:pt idx="1462">
                  <c:v>24.00390000000003</c:v>
                </c:pt>
                <c:pt idx="1463">
                  <c:v>45.529300000000013</c:v>
                </c:pt>
                <c:pt idx="1464">
                  <c:v>56.497700000000002</c:v>
                </c:pt>
                <c:pt idx="1465">
                  <c:v>50.060900000000011</c:v>
                </c:pt>
                <c:pt idx="1466">
                  <c:v>58.296600000000012</c:v>
                </c:pt>
                <c:pt idx="1467">
                  <c:v>54.614399999999996</c:v>
                </c:pt>
                <c:pt idx="1468">
                  <c:v>14.211799999999998</c:v>
                </c:pt>
                <c:pt idx="1469">
                  <c:v>62.778400000000012</c:v>
                </c:pt>
                <c:pt idx="1470">
                  <c:v>53.289500000000011</c:v>
                </c:pt>
                <c:pt idx="1471">
                  <c:v>70.757999999999996</c:v>
                </c:pt>
                <c:pt idx="1472">
                  <c:v>42.281100000000002</c:v>
                </c:pt>
                <c:pt idx="1473">
                  <c:v>59.508300000000013</c:v>
                </c:pt>
                <c:pt idx="1474">
                  <c:v>59.867599999999996</c:v>
                </c:pt>
                <c:pt idx="1475">
                  <c:v>6.4899000000000004</c:v>
                </c:pt>
                <c:pt idx="1476">
                  <c:v>5.9120999999999997</c:v>
                </c:pt>
                <c:pt idx="1477">
                  <c:v>71.295200000000023</c:v>
                </c:pt>
                <c:pt idx="1478">
                  <c:v>64.839600000000004</c:v>
                </c:pt>
                <c:pt idx="1479">
                  <c:v>22.527200000000001</c:v>
                </c:pt>
                <c:pt idx="1480">
                  <c:v>45.779100000000113</c:v>
                </c:pt>
                <c:pt idx="1481">
                  <c:v>32.571300000000001</c:v>
                </c:pt>
                <c:pt idx="1482">
                  <c:v>10.412600000000024</c:v>
                </c:pt>
                <c:pt idx="1483">
                  <c:v>68.175099999999588</c:v>
                </c:pt>
                <c:pt idx="1484">
                  <c:v>40.529100000000113</c:v>
                </c:pt>
                <c:pt idx="1485">
                  <c:v>74.307100000000005</c:v>
                </c:pt>
                <c:pt idx="1486">
                  <c:v>45.966500000000003</c:v>
                </c:pt>
                <c:pt idx="1487">
                  <c:v>60.966900000000003</c:v>
                </c:pt>
                <c:pt idx="1488">
                  <c:v>56.2166</c:v>
                </c:pt>
                <c:pt idx="1489">
                  <c:v>45.300799999999995</c:v>
                </c:pt>
                <c:pt idx="1490">
                  <c:v>39.270400000000002</c:v>
                </c:pt>
                <c:pt idx="1491">
                  <c:v>76.638899999999978</c:v>
                </c:pt>
                <c:pt idx="1492">
                  <c:v>53.187200000000004</c:v>
                </c:pt>
                <c:pt idx="1493">
                  <c:v>51.825500000000012</c:v>
                </c:pt>
                <c:pt idx="1494">
                  <c:v>77.788200000000003</c:v>
                </c:pt>
                <c:pt idx="1495">
                  <c:v>34.985500000000002</c:v>
                </c:pt>
                <c:pt idx="1496">
                  <c:v>29.598099999999789</c:v>
                </c:pt>
                <c:pt idx="1497">
                  <c:v>49.9422</c:v>
                </c:pt>
                <c:pt idx="1498">
                  <c:v>66.863399999999999</c:v>
                </c:pt>
                <c:pt idx="1499">
                  <c:v>54.939300000000003</c:v>
                </c:pt>
                <c:pt idx="1500">
                  <c:v>28.114600000000031</c:v>
                </c:pt>
                <c:pt idx="1501">
                  <c:v>25.147600000000001</c:v>
                </c:pt>
                <c:pt idx="1502">
                  <c:v>0.89490000000000181</c:v>
                </c:pt>
                <c:pt idx="1503">
                  <c:v>40.4467</c:v>
                </c:pt>
                <c:pt idx="1504">
                  <c:v>56.675700000000013</c:v>
                </c:pt>
                <c:pt idx="1505">
                  <c:v>56.372800000000005</c:v>
                </c:pt>
                <c:pt idx="1506">
                  <c:v>60.273600000000002</c:v>
                </c:pt>
                <c:pt idx="1507">
                  <c:v>70.645600000000002</c:v>
                </c:pt>
                <c:pt idx="1508">
                  <c:v>23.223699999999589</c:v>
                </c:pt>
                <c:pt idx="1509">
                  <c:v>6.9428000000000001</c:v>
                </c:pt>
                <c:pt idx="1510">
                  <c:v>34.8262</c:v>
                </c:pt>
                <c:pt idx="1511">
                  <c:v>45.183</c:v>
                </c:pt>
                <c:pt idx="1512">
                  <c:v>12.452000000000124</c:v>
                </c:pt>
                <c:pt idx="1513">
                  <c:v>73.465800000000002</c:v>
                </c:pt>
                <c:pt idx="1514">
                  <c:v>18.510900000000031</c:v>
                </c:pt>
                <c:pt idx="1515">
                  <c:v>19.563399999999589</c:v>
                </c:pt>
                <c:pt idx="1516">
                  <c:v>22.9239</c:v>
                </c:pt>
                <c:pt idx="1517">
                  <c:v>40.061800000000005</c:v>
                </c:pt>
                <c:pt idx="1518">
                  <c:v>20.597100000000001</c:v>
                </c:pt>
                <c:pt idx="1519">
                  <c:v>23.176900000000131</c:v>
                </c:pt>
                <c:pt idx="1520">
                  <c:v>43.770900000000012</c:v>
                </c:pt>
                <c:pt idx="1521">
                  <c:v>56.753800000000005</c:v>
                </c:pt>
                <c:pt idx="1522">
                  <c:v>8.2740999999999989</c:v>
                </c:pt>
                <c:pt idx="1523">
                  <c:v>31.396999999999988</c:v>
                </c:pt>
                <c:pt idx="1524">
                  <c:v>10.3345</c:v>
                </c:pt>
                <c:pt idx="1525">
                  <c:v>37.146700000000003</c:v>
                </c:pt>
                <c:pt idx="1526">
                  <c:v>43.243100000000013</c:v>
                </c:pt>
                <c:pt idx="1527">
                  <c:v>24.494800000000001</c:v>
                </c:pt>
                <c:pt idx="1528">
                  <c:v>32.819499999999998</c:v>
                </c:pt>
                <c:pt idx="1529">
                  <c:v>73.144100000000023</c:v>
                </c:pt>
                <c:pt idx="1530">
                  <c:v>53.690000000000012</c:v>
                </c:pt>
                <c:pt idx="1531">
                  <c:v>40.644600000000004</c:v>
                </c:pt>
                <c:pt idx="1532">
                  <c:v>43.711500000000001</c:v>
                </c:pt>
                <c:pt idx="1533">
                  <c:v>39.900800000000004</c:v>
                </c:pt>
                <c:pt idx="1534">
                  <c:v>42.306100000000001</c:v>
                </c:pt>
                <c:pt idx="1535">
                  <c:v>35.893600000000006</c:v>
                </c:pt>
                <c:pt idx="1536">
                  <c:v>36.915600000000005</c:v>
                </c:pt>
                <c:pt idx="1537">
                  <c:v>56.0199</c:v>
                </c:pt>
                <c:pt idx="1538">
                  <c:v>32.424500000000002</c:v>
                </c:pt>
                <c:pt idx="1539">
                  <c:v>52.594000000000001</c:v>
                </c:pt>
                <c:pt idx="1540">
                  <c:v>34.510799999999996</c:v>
                </c:pt>
                <c:pt idx="1541">
                  <c:v>34.070400000000006</c:v>
                </c:pt>
                <c:pt idx="1542">
                  <c:v>79.755799999999979</c:v>
                </c:pt>
                <c:pt idx="1543">
                  <c:v>64.5929</c:v>
                </c:pt>
                <c:pt idx="1544">
                  <c:v>58.861899999999999</c:v>
                </c:pt>
                <c:pt idx="1545">
                  <c:v>12.561300000000001</c:v>
                </c:pt>
                <c:pt idx="1546">
                  <c:v>61.035600000000002</c:v>
                </c:pt>
                <c:pt idx="1547">
                  <c:v>18.220399999999589</c:v>
                </c:pt>
                <c:pt idx="1548">
                  <c:v>57.063000000000002</c:v>
                </c:pt>
                <c:pt idx="1549">
                  <c:v>62.755700000000012</c:v>
                </c:pt>
                <c:pt idx="1550">
                  <c:v>1.1018999999999717</c:v>
                </c:pt>
                <c:pt idx="1551">
                  <c:v>41.764100000000013</c:v>
                </c:pt>
                <c:pt idx="1552">
                  <c:v>30.890999999999988</c:v>
                </c:pt>
                <c:pt idx="1553">
                  <c:v>33.093400000000003</c:v>
                </c:pt>
                <c:pt idx="1554">
                  <c:v>63.8902</c:v>
                </c:pt>
                <c:pt idx="1555">
                  <c:v>56.394600000000004</c:v>
                </c:pt>
                <c:pt idx="1556">
                  <c:v>23.6204</c:v>
                </c:pt>
                <c:pt idx="1557">
                  <c:v>38.740100000000012</c:v>
                </c:pt>
                <c:pt idx="1558">
                  <c:v>31.116000000000131</c:v>
                </c:pt>
                <c:pt idx="1559">
                  <c:v>68.153299999999987</c:v>
                </c:pt>
                <c:pt idx="1560">
                  <c:v>45.3887</c:v>
                </c:pt>
                <c:pt idx="1561">
                  <c:v>53.345600000000005</c:v>
                </c:pt>
                <c:pt idx="1562">
                  <c:v>59.2117</c:v>
                </c:pt>
                <c:pt idx="1563">
                  <c:v>47.056400000000004</c:v>
                </c:pt>
                <c:pt idx="1564">
                  <c:v>77.613299999999995</c:v>
                </c:pt>
                <c:pt idx="1565">
                  <c:v>36.486499999999999</c:v>
                </c:pt>
                <c:pt idx="1566">
                  <c:v>23.317000000000231</c:v>
                </c:pt>
                <c:pt idx="1567">
                  <c:v>20.84080000000003</c:v>
                </c:pt>
                <c:pt idx="1568">
                  <c:v>12.7456</c:v>
                </c:pt>
                <c:pt idx="1569">
                  <c:v>28.057099999999988</c:v>
                </c:pt>
                <c:pt idx="1570">
                  <c:v>66.604200000000006</c:v>
                </c:pt>
                <c:pt idx="1571">
                  <c:v>67.840600000000023</c:v>
                </c:pt>
                <c:pt idx="1572">
                  <c:v>39.598400000000012</c:v>
                </c:pt>
                <c:pt idx="1573">
                  <c:v>23.598499999999589</c:v>
                </c:pt>
                <c:pt idx="1574">
                  <c:v>48.758500000000012</c:v>
                </c:pt>
                <c:pt idx="1575">
                  <c:v>33.614399999999996</c:v>
                </c:pt>
                <c:pt idx="1576">
                  <c:v>68.912200000000027</c:v>
                </c:pt>
                <c:pt idx="1577">
                  <c:v>64.051200000000023</c:v>
                </c:pt>
                <c:pt idx="1578">
                  <c:v>60.014399999999995</c:v>
                </c:pt>
                <c:pt idx="1579">
                  <c:v>9.8442000000000007</c:v>
                </c:pt>
                <c:pt idx="1580">
                  <c:v>27.0745</c:v>
                </c:pt>
                <c:pt idx="1581">
                  <c:v>29.341699999999889</c:v>
                </c:pt>
                <c:pt idx="1582">
                  <c:v>58.986899999999999</c:v>
                </c:pt>
                <c:pt idx="1583">
                  <c:v>68.180299999999988</c:v>
                </c:pt>
                <c:pt idx="1584">
                  <c:v>33.423900000000003</c:v>
                </c:pt>
                <c:pt idx="1585">
                  <c:v>75.773299999999992</c:v>
                </c:pt>
                <c:pt idx="1586">
                  <c:v>50.988500000000002</c:v>
                </c:pt>
                <c:pt idx="1587">
                  <c:v>25.437999999999999</c:v>
                </c:pt>
                <c:pt idx="1588">
                  <c:v>24.563499999999589</c:v>
                </c:pt>
                <c:pt idx="1589">
                  <c:v>37.721400000000003</c:v>
                </c:pt>
                <c:pt idx="1590">
                  <c:v>21.418499999999867</c:v>
                </c:pt>
                <c:pt idx="1591">
                  <c:v>60.089300000000001</c:v>
                </c:pt>
                <c:pt idx="1592">
                  <c:v>36.881199999999993</c:v>
                </c:pt>
                <c:pt idx="1593">
                  <c:v>36.253500000000003</c:v>
                </c:pt>
                <c:pt idx="1594">
                  <c:v>35.347799999999992</c:v>
                </c:pt>
                <c:pt idx="1595">
                  <c:v>66.054500000000004</c:v>
                </c:pt>
                <c:pt idx="1596">
                  <c:v>17.7988</c:v>
                </c:pt>
                <c:pt idx="1597">
                  <c:v>42.625200000000063</c:v>
                </c:pt>
                <c:pt idx="1598">
                  <c:v>14.325900000000004</c:v>
                </c:pt>
                <c:pt idx="1599">
                  <c:v>35.677100000000003</c:v>
                </c:pt>
                <c:pt idx="1600">
                  <c:v>60.904499999999999</c:v>
                </c:pt>
                <c:pt idx="1601">
                  <c:v>31.6843</c:v>
                </c:pt>
                <c:pt idx="1602">
                  <c:v>44.753</c:v>
                </c:pt>
                <c:pt idx="1603">
                  <c:v>47.931400000000004</c:v>
                </c:pt>
                <c:pt idx="1604">
                  <c:v>28.295699999999446</c:v>
                </c:pt>
                <c:pt idx="1605">
                  <c:v>59.967500000000001</c:v>
                </c:pt>
                <c:pt idx="1606">
                  <c:v>63.406100000000002</c:v>
                </c:pt>
                <c:pt idx="1607">
                  <c:v>43.358599999999996</c:v>
                </c:pt>
                <c:pt idx="1608">
                  <c:v>80.511300000000006</c:v>
                </c:pt>
                <c:pt idx="1609">
                  <c:v>58.627700000000011</c:v>
                </c:pt>
                <c:pt idx="1610">
                  <c:v>17.001300000000001</c:v>
                </c:pt>
                <c:pt idx="1611">
                  <c:v>48.702300000000363</c:v>
                </c:pt>
                <c:pt idx="1612">
                  <c:v>49.657699999999998</c:v>
                </c:pt>
                <c:pt idx="1613">
                  <c:v>36.734400000000001</c:v>
                </c:pt>
                <c:pt idx="1614">
                  <c:v>9.8004000000000246</c:v>
                </c:pt>
                <c:pt idx="1615">
                  <c:v>37.982100000000003</c:v>
                </c:pt>
                <c:pt idx="1616">
                  <c:v>50.632400000000011</c:v>
                </c:pt>
                <c:pt idx="1617">
                  <c:v>57.394000000000005</c:v>
                </c:pt>
                <c:pt idx="1618">
                  <c:v>27.5243</c:v>
                </c:pt>
                <c:pt idx="1619">
                  <c:v>69.730500000000006</c:v>
                </c:pt>
                <c:pt idx="1620">
                  <c:v>12.726800000000001</c:v>
                </c:pt>
                <c:pt idx="1621">
                  <c:v>30.738</c:v>
                </c:pt>
                <c:pt idx="1622">
                  <c:v>7.4206000000000003</c:v>
                </c:pt>
                <c:pt idx="1623">
                  <c:v>38.299100000001019</c:v>
                </c:pt>
                <c:pt idx="1624">
                  <c:v>11.688299999999998</c:v>
                </c:pt>
                <c:pt idx="1625">
                  <c:v>63.346799999999995</c:v>
                </c:pt>
                <c:pt idx="1626">
                  <c:v>36.162900000000263</c:v>
                </c:pt>
                <c:pt idx="1627">
                  <c:v>69.268200000000007</c:v>
                </c:pt>
                <c:pt idx="1628">
                  <c:v>67.634799999999998</c:v>
                </c:pt>
                <c:pt idx="1629">
                  <c:v>77.650799999999848</c:v>
                </c:pt>
                <c:pt idx="1630">
                  <c:v>66.983800000000002</c:v>
                </c:pt>
                <c:pt idx="1631">
                  <c:v>60.8857</c:v>
                </c:pt>
                <c:pt idx="1632">
                  <c:v>40.3292</c:v>
                </c:pt>
                <c:pt idx="1633">
                  <c:v>56.1417</c:v>
                </c:pt>
                <c:pt idx="1634">
                  <c:v>75.589500000000001</c:v>
                </c:pt>
                <c:pt idx="1635">
                  <c:v>54.887099999999997</c:v>
                </c:pt>
                <c:pt idx="1636">
                  <c:v>21.749099999999729</c:v>
                </c:pt>
                <c:pt idx="1637">
                  <c:v>41.372300000000003</c:v>
                </c:pt>
                <c:pt idx="1638">
                  <c:v>40.7196</c:v>
                </c:pt>
                <c:pt idx="1639">
                  <c:v>53.164000000000001</c:v>
                </c:pt>
                <c:pt idx="1640">
                  <c:v>49.454999999999998</c:v>
                </c:pt>
                <c:pt idx="1641">
                  <c:v>48.618000000000002</c:v>
                </c:pt>
                <c:pt idx="1642">
                  <c:v>32.411999999999999</c:v>
                </c:pt>
                <c:pt idx="1643">
                  <c:v>15.394</c:v>
                </c:pt>
                <c:pt idx="1644">
                  <c:v>45.1511</c:v>
                </c:pt>
                <c:pt idx="1645">
                  <c:v>9.7455000000000016</c:v>
                </c:pt>
                <c:pt idx="1646">
                  <c:v>62.456699999999998</c:v>
                </c:pt>
                <c:pt idx="1647">
                  <c:v>31.8904</c:v>
                </c:pt>
                <c:pt idx="1648">
                  <c:v>27.643000000000001</c:v>
                </c:pt>
                <c:pt idx="1649">
                  <c:v>73.899900000000002</c:v>
                </c:pt>
                <c:pt idx="1650">
                  <c:v>33.836500000000001</c:v>
                </c:pt>
                <c:pt idx="1651">
                  <c:v>24.75229999999987</c:v>
                </c:pt>
                <c:pt idx="1652">
                  <c:v>55.617699999999999</c:v>
                </c:pt>
                <c:pt idx="1653">
                  <c:v>40.041899999999998</c:v>
                </c:pt>
                <c:pt idx="1654">
                  <c:v>57.591000000000001</c:v>
                </c:pt>
                <c:pt idx="1655">
                  <c:v>18.841999999999999</c:v>
                </c:pt>
                <c:pt idx="1656">
                  <c:v>56.500800000000005</c:v>
                </c:pt>
                <c:pt idx="1657">
                  <c:v>53.974199999999996</c:v>
                </c:pt>
                <c:pt idx="1658">
                  <c:v>17.595800000000001</c:v>
                </c:pt>
                <c:pt idx="1659">
                  <c:v>70.992700000000013</c:v>
                </c:pt>
                <c:pt idx="1660">
                  <c:v>83.550399999999982</c:v>
                </c:pt>
                <c:pt idx="1661">
                  <c:v>64.624099999999999</c:v>
                </c:pt>
                <c:pt idx="1662">
                  <c:v>40.288600000000002</c:v>
                </c:pt>
                <c:pt idx="1663">
                  <c:v>26.631100000000131</c:v>
                </c:pt>
                <c:pt idx="1664">
                  <c:v>25.081999999999987</c:v>
                </c:pt>
                <c:pt idx="1665">
                  <c:v>35.881799999999991</c:v>
                </c:pt>
                <c:pt idx="1666">
                  <c:v>25.895699999999589</c:v>
                </c:pt>
                <c:pt idx="1667">
                  <c:v>23.075399999999689</c:v>
                </c:pt>
                <c:pt idx="1668">
                  <c:v>31.956</c:v>
                </c:pt>
                <c:pt idx="1669">
                  <c:v>51.656800000000004</c:v>
                </c:pt>
                <c:pt idx="1670">
                  <c:v>14.085400000000122</c:v>
                </c:pt>
                <c:pt idx="1671">
                  <c:v>23.487999999999889</c:v>
                </c:pt>
                <c:pt idx="1672">
                  <c:v>29.220199999999689</c:v>
                </c:pt>
                <c:pt idx="1673">
                  <c:v>32.233200000000011</c:v>
                </c:pt>
                <c:pt idx="1674">
                  <c:v>29.657400000000031</c:v>
                </c:pt>
                <c:pt idx="1675">
                  <c:v>7.5256999999999996</c:v>
                </c:pt>
                <c:pt idx="1676">
                  <c:v>51.091500000000003</c:v>
                </c:pt>
                <c:pt idx="1677">
                  <c:v>51.809899999999999</c:v>
                </c:pt>
                <c:pt idx="1678">
                  <c:v>33.4895</c:v>
                </c:pt>
                <c:pt idx="1679">
                  <c:v>26.331200000000031</c:v>
                </c:pt>
                <c:pt idx="1680">
                  <c:v>18.354100000000031</c:v>
                </c:pt>
                <c:pt idx="1681">
                  <c:v>56.763200000000012</c:v>
                </c:pt>
                <c:pt idx="1682">
                  <c:v>10.787000000000001</c:v>
                </c:pt>
                <c:pt idx="1683">
                  <c:v>68.340700000000012</c:v>
                </c:pt>
                <c:pt idx="1684">
                  <c:v>24.629100000000001</c:v>
                </c:pt>
                <c:pt idx="1685">
                  <c:v>42.718400000000003</c:v>
                </c:pt>
                <c:pt idx="1686">
                  <c:v>22.986399999999421</c:v>
                </c:pt>
                <c:pt idx="1687">
                  <c:v>72.353899999999982</c:v>
                </c:pt>
                <c:pt idx="1688">
                  <c:v>63.203100000000013</c:v>
                </c:pt>
                <c:pt idx="1689">
                  <c:v>37.980599999999995</c:v>
                </c:pt>
                <c:pt idx="1690">
                  <c:v>69.870999999999981</c:v>
                </c:pt>
                <c:pt idx="1691">
                  <c:v>66.454300000000003</c:v>
                </c:pt>
                <c:pt idx="1692">
                  <c:v>43.577600000000004</c:v>
                </c:pt>
                <c:pt idx="1693">
                  <c:v>46.962700000000012</c:v>
                </c:pt>
                <c:pt idx="1694">
                  <c:v>35.119</c:v>
                </c:pt>
                <c:pt idx="1695">
                  <c:v>35.189</c:v>
                </c:pt>
                <c:pt idx="1696">
                  <c:v>46.628600000000013</c:v>
                </c:pt>
                <c:pt idx="1697">
                  <c:v>30.307000000000031</c:v>
                </c:pt>
                <c:pt idx="1698">
                  <c:v>49.664300000000011</c:v>
                </c:pt>
                <c:pt idx="1699">
                  <c:v>32.477599999999995</c:v>
                </c:pt>
                <c:pt idx="1700">
                  <c:v>50.685500000000012</c:v>
                </c:pt>
                <c:pt idx="1701">
                  <c:v>56.004200000000004</c:v>
                </c:pt>
                <c:pt idx="1702">
                  <c:v>33.4833</c:v>
                </c:pt>
                <c:pt idx="1703">
                  <c:v>61.413499999999999</c:v>
                </c:pt>
                <c:pt idx="1704">
                  <c:v>37.243500000000012</c:v>
                </c:pt>
                <c:pt idx="1705">
                  <c:v>50.232700000000413</c:v>
                </c:pt>
                <c:pt idx="1706">
                  <c:v>59.246100000000013</c:v>
                </c:pt>
                <c:pt idx="1707">
                  <c:v>16.249699999999589</c:v>
                </c:pt>
                <c:pt idx="1708">
                  <c:v>17.423999999999889</c:v>
                </c:pt>
                <c:pt idx="1709">
                  <c:v>29.042099999999589</c:v>
                </c:pt>
                <c:pt idx="1710">
                  <c:v>45.195000000000213</c:v>
                </c:pt>
                <c:pt idx="1711">
                  <c:v>69.711700000000022</c:v>
                </c:pt>
                <c:pt idx="1712">
                  <c:v>40.266700000000213</c:v>
                </c:pt>
                <c:pt idx="1713">
                  <c:v>15.737500000000001</c:v>
                </c:pt>
                <c:pt idx="1714">
                  <c:v>49.233300000000163</c:v>
                </c:pt>
                <c:pt idx="1715">
                  <c:v>49.189500000000002</c:v>
                </c:pt>
                <c:pt idx="1716">
                  <c:v>20.725199999999589</c:v>
                </c:pt>
                <c:pt idx="1717">
                  <c:v>69.418200000000027</c:v>
                </c:pt>
                <c:pt idx="1718">
                  <c:v>58.466800000000006</c:v>
                </c:pt>
                <c:pt idx="1719">
                  <c:v>34.457699999999996</c:v>
                </c:pt>
                <c:pt idx="1720">
                  <c:v>57.328500000000012</c:v>
                </c:pt>
                <c:pt idx="1721">
                  <c:v>38.127400000000002</c:v>
                </c:pt>
                <c:pt idx="1722">
                  <c:v>56.517699999999998</c:v>
                </c:pt>
                <c:pt idx="1723">
                  <c:v>30.2133</c:v>
                </c:pt>
                <c:pt idx="1724">
                  <c:v>57.000500000000002</c:v>
                </c:pt>
                <c:pt idx="1725">
                  <c:v>10.4938</c:v>
                </c:pt>
                <c:pt idx="1726">
                  <c:v>20.341000000000001</c:v>
                </c:pt>
                <c:pt idx="1727">
                  <c:v>51.202200000000012</c:v>
                </c:pt>
                <c:pt idx="1728">
                  <c:v>35.107300000000002</c:v>
                </c:pt>
                <c:pt idx="1729">
                  <c:v>27.286899999999889</c:v>
                </c:pt>
                <c:pt idx="1730">
                  <c:v>47.5749</c:v>
                </c:pt>
                <c:pt idx="1731">
                  <c:v>19.376000000000001</c:v>
                </c:pt>
                <c:pt idx="1732">
                  <c:v>30.0946</c:v>
                </c:pt>
                <c:pt idx="1733">
                  <c:v>16.327800000000131</c:v>
                </c:pt>
                <c:pt idx="1734">
                  <c:v>48.262000000000263</c:v>
                </c:pt>
                <c:pt idx="1735">
                  <c:v>45.810299999999998</c:v>
                </c:pt>
                <c:pt idx="1736">
                  <c:v>42.0032</c:v>
                </c:pt>
                <c:pt idx="1737">
                  <c:v>54.180300000000003</c:v>
                </c:pt>
                <c:pt idx="1738">
                  <c:v>67.963900000000024</c:v>
                </c:pt>
                <c:pt idx="1739">
                  <c:v>47.812200000000004</c:v>
                </c:pt>
                <c:pt idx="1740">
                  <c:v>42.093800000000002</c:v>
                </c:pt>
                <c:pt idx="1741">
                  <c:v>66.295000000000002</c:v>
                </c:pt>
                <c:pt idx="1742">
                  <c:v>38.002400000000002</c:v>
                </c:pt>
                <c:pt idx="1743">
                  <c:v>55.935500000000012</c:v>
                </c:pt>
                <c:pt idx="1744">
                  <c:v>47.905900000000003</c:v>
                </c:pt>
                <c:pt idx="1745">
                  <c:v>27.978599999999489</c:v>
                </c:pt>
                <c:pt idx="1746">
                  <c:v>47.977799999999995</c:v>
                </c:pt>
                <c:pt idx="1747">
                  <c:v>92.895200000000003</c:v>
                </c:pt>
                <c:pt idx="1748">
                  <c:v>6.34</c:v>
                </c:pt>
                <c:pt idx="1749">
                  <c:v>41.356699999999996</c:v>
                </c:pt>
                <c:pt idx="1750">
                  <c:v>7.4893000000000134</c:v>
                </c:pt>
                <c:pt idx="1751">
                  <c:v>29.954000000000001</c:v>
                </c:pt>
                <c:pt idx="1752">
                  <c:v>10.8436</c:v>
                </c:pt>
                <c:pt idx="1753">
                  <c:v>43.654299999999999</c:v>
                </c:pt>
                <c:pt idx="1754">
                  <c:v>13.504300000000001</c:v>
                </c:pt>
                <c:pt idx="1755">
                  <c:v>27.227</c:v>
                </c:pt>
                <c:pt idx="1756">
                  <c:v>44.283100000000012</c:v>
                </c:pt>
                <c:pt idx="1757">
                  <c:v>39.214200000000005</c:v>
                </c:pt>
                <c:pt idx="1758">
                  <c:v>19.944399999999867</c:v>
                </c:pt>
                <c:pt idx="1759">
                  <c:v>20.6663</c:v>
                </c:pt>
                <c:pt idx="1760">
                  <c:v>71.192099999999982</c:v>
                </c:pt>
                <c:pt idx="1761">
                  <c:v>48.505600000000001</c:v>
                </c:pt>
                <c:pt idx="1762">
                  <c:v>43.4024</c:v>
                </c:pt>
                <c:pt idx="1763">
                  <c:v>17.520800000000001</c:v>
                </c:pt>
                <c:pt idx="1764">
                  <c:v>40.491600000000005</c:v>
                </c:pt>
                <c:pt idx="1765">
                  <c:v>21.377900000000231</c:v>
                </c:pt>
                <c:pt idx="1766">
                  <c:v>52.656200000000005</c:v>
                </c:pt>
                <c:pt idx="1767">
                  <c:v>49.779800000000002</c:v>
                </c:pt>
                <c:pt idx="1768">
                  <c:v>26.574100000000001</c:v>
                </c:pt>
                <c:pt idx="1769">
                  <c:v>18.485299999999285</c:v>
                </c:pt>
                <c:pt idx="1770">
                  <c:v>40.194900000000011</c:v>
                </c:pt>
                <c:pt idx="1771">
                  <c:v>39.745200000000011</c:v>
                </c:pt>
                <c:pt idx="1772">
                  <c:v>56.500800000000005</c:v>
                </c:pt>
                <c:pt idx="1773">
                  <c:v>34.0824</c:v>
                </c:pt>
                <c:pt idx="1774">
                  <c:v>36.675100000000263</c:v>
                </c:pt>
                <c:pt idx="1775">
                  <c:v>37.699500000000263</c:v>
                </c:pt>
                <c:pt idx="1776">
                  <c:v>5.7122000000000002</c:v>
                </c:pt>
                <c:pt idx="1777">
                  <c:v>53.383899999999997</c:v>
                </c:pt>
                <c:pt idx="1778">
                  <c:v>41.906400000000005</c:v>
                </c:pt>
                <c:pt idx="1779">
                  <c:v>55.938700000000011</c:v>
                </c:pt>
                <c:pt idx="1780">
                  <c:v>35.653999999999996</c:v>
                </c:pt>
                <c:pt idx="1781">
                  <c:v>26.652900000000031</c:v>
                </c:pt>
                <c:pt idx="1782">
                  <c:v>57.206700000000012</c:v>
                </c:pt>
                <c:pt idx="1783">
                  <c:v>7.2924999999999995</c:v>
                </c:pt>
                <c:pt idx="1784">
                  <c:v>28.486199999999489</c:v>
                </c:pt>
                <c:pt idx="1785">
                  <c:v>51.552600000000005</c:v>
                </c:pt>
                <c:pt idx="1786">
                  <c:v>41.446600000000004</c:v>
                </c:pt>
                <c:pt idx="1787">
                  <c:v>49.302</c:v>
                </c:pt>
                <c:pt idx="1788">
                  <c:v>55.695100000001176</c:v>
                </c:pt>
                <c:pt idx="1789">
                  <c:v>37.296600000000012</c:v>
                </c:pt>
                <c:pt idx="1790">
                  <c:v>60.601500000000001</c:v>
                </c:pt>
                <c:pt idx="1791">
                  <c:v>59.527200000000001</c:v>
                </c:pt>
                <c:pt idx="1792">
                  <c:v>66.491800000000026</c:v>
                </c:pt>
                <c:pt idx="1793">
                  <c:v>9.8005000000000067</c:v>
                </c:pt>
                <c:pt idx="1794">
                  <c:v>23.042599999999489</c:v>
                </c:pt>
                <c:pt idx="1795">
                  <c:v>0</c:v>
                </c:pt>
                <c:pt idx="1796">
                  <c:v>37.046100000000003</c:v>
                </c:pt>
                <c:pt idx="1797">
                  <c:v>47.068400000000011</c:v>
                </c:pt>
                <c:pt idx="1798">
                  <c:v>38.177300000000002</c:v>
                </c:pt>
                <c:pt idx="1799">
                  <c:v>48.786700000000003</c:v>
                </c:pt>
                <c:pt idx="1800">
                  <c:v>46.953399999999995</c:v>
                </c:pt>
                <c:pt idx="1801">
                  <c:v>64.992700000000013</c:v>
                </c:pt>
                <c:pt idx="1802">
                  <c:v>35.392800000000001</c:v>
                </c:pt>
                <c:pt idx="1803">
                  <c:v>17.041999999999987</c:v>
                </c:pt>
                <c:pt idx="1804">
                  <c:v>77.450900000000004</c:v>
                </c:pt>
                <c:pt idx="1805">
                  <c:v>29.8292</c:v>
                </c:pt>
                <c:pt idx="1806">
                  <c:v>86.27379999999998</c:v>
                </c:pt>
                <c:pt idx="1807">
                  <c:v>35.282200000000003</c:v>
                </c:pt>
                <c:pt idx="1808">
                  <c:v>5.3030999999999997</c:v>
                </c:pt>
                <c:pt idx="1809">
                  <c:v>48.467400000000005</c:v>
                </c:pt>
                <c:pt idx="1810">
                  <c:v>50.145200000000003</c:v>
                </c:pt>
                <c:pt idx="1811">
                  <c:v>34.376899999999999</c:v>
                </c:pt>
                <c:pt idx="1812">
                  <c:v>12.6214</c:v>
                </c:pt>
                <c:pt idx="1813">
                  <c:v>12.239600000000001</c:v>
                </c:pt>
                <c:pt idx="1814">
                  <c:v>23.3611</c:v>
                </c:pt>
                <c:pt idx="1815">
                  <c:v>21.102599999999789</c:v>
                </c:pt>
                <c:pt idx="1816">
                  <c:v>52.253300000000003</c:v>
                </c:pt>
                <c:pt idx="1817">
                  <c:v>38.998700000000063</c:v>
                </c:pt>
                <c:pt idx="1818">
                  <c:v>48.365900000000003</c:v>
                </c:pt>
                <c:pt idx="1819">
                  <c:v>40.575900000000011</c:v>
                </c:pt>
                <c:pt idx="1820">
                  <c:v>55.629500000000213</c:v>
                </c:pt>
                <c:pt idx="1821">
                  <c:v>33.108500000000063</c:v>
                </c:pt>
                <c:pt idx="1822">
                  <c:v>34.438100000000013</c:v>
                </c:pt>
                <c:pt idx="1823">
                  <c:v>8.6945000000000014</c:v>
                </c:pt>
                <c:pt idx="1824">
                  <c:v>53.093500000000013</c:v>
                </c:pt>
                <c:pt idx="1825">
                  <c:v>25.975199999999589</c:v>
                </c:pt>
                <c:pt idx="1826">
                  <c:v>49.989100000000001</c:v>
                </c:pt>
                <c:pt idx="1827">
                  <c:v>26.615400000000001</c:v>
                </c:pt>
                <c:pt idx="1828">
                  <c:v>27.593</c:v>
                </c:pt>
                <c:pt idx="1829">
                  <c:v>67.416200000000927</c:v>
                </c:pt>
                <c:pt idx="1830">
                  <c:v>25.6629</c:v>
                </c:pt>
                <c:pt idx="1831">
                  <c:v>30.5517</c:v>
                </c:pt>
                <c:pt idx="1832">
                  <c:v>11.2058</c:v>
                </c:pt>
                <c:pt idx="1833">
                  <c:v>46.756600000000006</c:v>
                </c:pt>
                <c:pt idx="1834">
                  <c:v>35.603900000000003</c:v>
                </c:pt>
                <c:pt idx="1835">
                  <c:v>55.201600000000006</c:v>
                </c:pt>
                <c:pt idx="1836">
                  <c:v>25.200699999999589</c:v>
                </c:pt>
                <c:pt idx="1837">
                  <c:v>69.903500000000022</c:v>
                </c:pt>
                <c:pt idx="1838">
                  <c:v>6.9022000000000014</c:v>
                </c:pt>
                <c:pt idx="1839">
                  <c:v>68.999000000000024</c:v>
                </c:pt>
                <c:pt idx="1840">
                  <c:v>41.996900000000011</c:v>
                </c:pt>
                <c:pt idx="1841">
                  <c:v>29.847900000000031</c:v>
                </c:pt>
                <c:pt idx="1842">
                  <c:v>43.364899999999999</c:v>
                </c:pt>
                <c:pt idx="1843">
                  <c:v>33.106100000000012</c:v>
                </c:pt>
                <c:pt idx="1844">
                  <c:v>21.215499999999789</c:v>
                </c:pt>
                <c:pt idx="1845">
                  <c:v>75.586399999999998</c:v>
                </c:pt>
                <c:pt idx="1846">
                  <c:v>0.89490000000000181</c:v>
                </c:pt>
                <c:pt idx="1847">
                  <c:v>48.005900000000011</c:v>
                </c:pt>
                <c:pt idx="1848">
                  <c:v>20.478399999999489</c:v>
                </c:pt>
                <c:pt idx="1849">
                  <c:v>44.898300000000013</c:v>
                </c:pt>
                <c:pt idx="1850">
                  <c:v>13.7325</c:v>
                </c:pt>
                <c:pt idx="1851">
                  <c:v>66.117000000000004</c:v>
                </c:pt>
                <c:pt idx="1852">
                  <c:v>50.879300000000001</c:v>
                </c:pt>
                <c:pt idx="1853">
                  <c:v>28.395800000000001</c:v>
                </c:pt>
                <c:pt idx="1854">
                  <c:v>28.785999999999589</c:v>
                </c:pt>
                <c:pt idx="1855">
                  <c:v>28.286299999999589</c:v>
                </c:pt>
                <c:pt idx="1856">
                  <c:v>13.726600000000001</c:v>
                </c:pt>
                <c:pt idx="1857">
                  <c:v>24.782199999999385</c:v>
                </c:pt>
                <c:pt idx="1858">
                  <c:v>25.4193</c:v>
                </c:pt>
                <c:pt idx="1859">
                  <c:v>27.062099999999589</c:v>
                </c:pt>
                <c:pt idx="1860">
                  <c:v>17.1617</c:v>
                </c:pt>
                <c:pt idx="1861">
                  <c:v>26.503</c:v>
                </c:pt>
                <c:pt idx="1862">
                  <c:v>48.949100000000001</c:v>
                </c:pt>
                <c:pt idx="1863">
                  <c:v>41.153700000000001</c:v>
                </c:pt>
                <c:pt idx="1864">
                  <c:v>22.555399999999789</c:v>
                </c:pt>
                <c:pt idx="1865">
                  <c:v>54.0398</c:v>
                </c:pt>
                <c:pt idx="1866">
                  <c:v>16.555800000000001</c:v>
                </c:pt>
                <c:pt idx="1867">
                  <c:v>73.837400000000002</c:v>
                </c:pt>
                <c:pt idx="1868">
                  <c:v>48.502500000000012</c:v>
                </c:pt>
                <c:pt idx="1869">
                  <c:v>73.059699999999992</c:v>
                </c:pt>
                <c:pt idx="1870">
                  <c:v>19.650800000000231</c:v>
                </c:pt>
                <c:pt idx="1871">
                  <c:v>81.410200000000827</c:v>
                </c:pt>
                <c:pt idx="1872">
                  <c:v>51.047799999999995</c:v>
                </c:pt>
                <c:pt idx="1873">
                  <c:v>25.005199999999729</c:v>
                </c:pt>
                <c:pt idx="1874">
                  <c:v>34.482700000000001</c:v>
                </c:pt>
                <c:pt idx="1875">
                  <c:v>64.151999999999987</c:v>
                </c:pt>
                <c:pt idx="1876">
                  <c:v>20.045199999999589</c:v>
                </c:pt>
                <c:pt idx="1877">
                  <c:v>42.440400000000004</c:v>
                </c:pt>
                <c:pt idx="1878">
                  <c:v>83.4255</c:v>
                </c:pt>
                <c:pt idx="1879">
                  <c:v>21.349799999999689</c:v>
                </c:pt>
                <c:pt idx="1880">
                  <c:v>38.373799999999996</c:v>
                </c:pt>
                <c:pt idx="1881">
                  <c:v>57.3553</c:v>
                </c:pt>
                <c:pt idx="1882">
                  <c:v>69.015299999999996</c:v>
                </c:pt>
                <c:pt idx="1883">
                  <c:v>57.444499999999998</c:v>
                </c:pt>
                <c:pt idx="1884">
                  <c:v>63.285500000000013</c:v>
                </c:pt>
                <c:pt idx="1885">
                  <c:v>35.760000000000012</c:v>
                </c:pt>
                <c:pt idx="1886">
                  <c:v>60.1736</c:v>
                </c:pt>
                <c:pt idx="1887">
                  <c:v>32.4557</c:v>
                </c:pt>
                <c:pt idx="1888">
                  <c:v>39.039500000000011</c:v>
                </c:pt>
                <c:pt idx="1889">
                  <c:v>36.4315</c:v>
                </c:pt>
                <c:pt idx="1890">
                  <c:v>9.1664000000000048</c:v>
                </c:pt>
                <c:pt idx="1891">
                  <c:v>3.3948999999999967</c:v>
                </c:pt>
                <c:pt idx="1892">
                  <c:v>11.562700000000024</c:v>
                </c:pt>
                <c:pt idx="1893">
                  <c:v>35.678800000000003</c:v>
                </c:pt>
                <c:pt idx="1894">
                  <c:v>47.428300000000213</c:v>
                </c:pt>
                <c:pt idx="1895">
                  <c:v>23.457900000000031</c:v>
                </c:pt>
                <c:pt idx="1896">
                  <c:v>49.495600000000003</c:v>
                </c:pt>
                <c:pt idx="1897">
                  <c:v>51.5413</c:v>
                </c:pt>
                <c:pt idx="1898">
                  <c:v>28.9328</c:v>
                </c:pt>
                <c:pt idx="1899">
                  <c:v>33.914199999999994</c:v>
                </c:pt>
                <c:pt idx="1900">
                  <c:v>39.535900000000012</c:v>
                </c:pt>
                <c:pt idx="1901">
                  <c:v>44.660600000000002</c:v>
                </c:pt>
                <c:pt idx="1902">
                  <c:v>0</c:v>
                </c:pt>
                <c:pt idx="1903">
                  <c:v>44.052</c:v>
                </c:pt>
                <c:pt idx="1904">
                  <c:v>23.592199999999689</c:v>
                </c:pt>
                <c:pt idx="1905">
                  <c:v>51.316899999999997</c:v>
                </c:pt>
                <c:pt idx="1906">
                  <c:v>59.508400000000002</c:v>
                </c:pt>
                <c:pt idx="1907">
                  <c:v>44.888999999999996</c:v>
                </c:pt>
                <c:pt idx="1908">
                  <c:v>27.761599999999589</c:v>
                </c:pt>
                <c:pt idx="1909">
                  <c:v>6.2150999999999996</c:v>
                </c:pt>
                <c:pt idx="1910">
                  <c:v>14.4945</c:v>
                </c:pt>
                <c:pt idx="1911">
                  <c:v>67.900300000000001</c:v>
                </c:pt>
                <c:pt idx="1912">
                  <c:v>66.710400000000007</c:v>
                </c:pt>
                <c:pt idx="1913">
                  <c:v>13.117199999999999</c:v>
                </c:pt>
                <c:pt idx="1914">
                  <c:v>23.405199999999589</c:v>
                </c:pt>
                <c:pt idx="1915">
                  <c:v>28.917200000000001</c:v>
                </c:pt>
                <c:pt idx="1916">
                  <c:v>27.363900000000001</c:v>
                </c:pt>
                <c:pt idx="1917">
                  <c:v>67.209100000000007</c:v>
                </c:pt>
                <c:pt idx="1918">
                  <c:v>20.387899999999988</c:v>
                </c:pt>
                <c:pt idx="1919">
                  <c:v>72.787999999999997</c:v>
                </c:pt>
                <c:pt idx="1920">
                  <c:v>54.148600000000002</c:v>
                </c:pt>
                <c:pt idx="1921">
                  <c:v>32.8461</c:v>
                </c:pt>
                <c:pt idx="1922">
                  <c:v>25.016400000000001</c:v>
                </c:pt>
                <c:pt idx="1923">
                  <c:v>51.008000000000003</c:v>
                </c:pt>
                <c:pt idx="1924">
                  <c:v>23.301800000000195</c:v>
                </c:pt>
                <c:pt idx="1925">
                  <c:v>22.6022</c:v>
                </c:pt>
                <c:pt idx="1926">
                  <c:v>8.8572000000000006</c:v>
                </c:pt>
                <c:pt idx="1927">
                  <c:v>63.8371</c:v>
                </c:pt>
                <c:pt idx="1928">
                  <c:v>57.525200000000012</c:v>
                </c:pt>
                <c:pt idx="1929">
                  <c:v>50.47</c:v>
                </c:pt>
                <c:pt idx="1930">
                  <c:v>33.712800000000001</c:v>
                </c:pt>
                <c:pt idx="1931">
                  <c:v>20.184900000000031</c:v>
                </c:pt>
                <c:pt idx="1932">
                  <c:v>6.2524999999999986</c:v>
                </c:pt>
                <c:pt idx="1933">
                  <c:v>25.750299999999889</c:v>
                </c:pt>
                <c:pt idx="1934">
                  <c:v>61.712200000000003</c:v>
                </c:pt>
                <c:pt idx="1935">
                  <c:v>42.749600000000001</c:v>
                </c:pt>
                <c:pt idx="1936">
                  <c:v>72.254000000000005</c:v>
                </c:pt>
                <c:pt idx="1937">
                  <c:v>27.377500000000001</c:v>
                </c:pt>
                <c:pt idx="1938">
                  <c:v>48.472900000000003</c:v>
                </c:pt>
                <c:pt idx="1939">
                  <c:v>75.5565</c:v>
                </c:pt>
                <c:pt idx="1940">
                  <c:v>45.229400000000012</c:v>
                </c:pt>
                <c:pt idx="1941">
                  <c:v>65.795299999999997</c:v>
                </c:pt>
                <c:pt idx="1942">
                  <c:v>60.033100000000012</c:v>
                </c:pt>
                <c:pt idx="1943">
                  <c:v>2.9575999999999998</c:v>
                </c:pt>
                <c:pt idx="1944">
                  <c:v>25.150700000000001</c:v>
                </c:pt>
                <c:pt idx="1945">
                  <c:v>11.8461</c:v>
                </c:pt>
                <c:pt idx="1946">
                  <c:v>20.6783</c:v>
                </c:pt>
                <c:pt idx="1947">
                  <c:v>35.635100000000413</c:v>
                </c:pt>
                <c:pt idx="1948">
                  <c:v>29.544999999999987</c:v>
                </c:pt>
                <c:pt idx="1949">
                  <c:v>62.006900000000002</c:v>
                </c:pt>
                <c:pt idx="1950">
                  <c:v>55.916799999999995</c:v>
                </c:pt>
                <c:pt idx="1951">
                  <c:v>26.749299999999867</c:v>
                </c:pt>
                <c:pt idx="1952">
                  <c:v>49.086500000000001</c:v>
                </c:pt>
                <c:pt idx="1953">
                  <c:v>33.086600000000004</c:v>
                </c:pt>
                <c:pt idx="1954">
                  <c:v>44.888999999999996</c:v>
                </c:pt>
                <c:pt idx="1955">
                  <c:v>62.597200000000001</c:v>
                </c:pt>
                <c:pt idx="1956">
                  <c:v>28.292599999999489</c:v>
                </c:pt>
                <c:pt idx="1957">
                  <c:v>43.596900000000012</c:v>
                </c:pt>
                <c:pt idx="1958">
                  <c:v>56.541000000000004</c:v>
                </c:pt>
                <c:pt idx="1959">
                  <c:v>3.4385999999999997</c:v>
                </c:pt>
                <c:pt idx="1960">
                  <c:v>23.979499999999867</c:v>
                </c:pt>
                <c:pt idx="1961">
                  <c:v>33.736200000000011</c:v>
                </c:pt>
                <c:pt idx="1962">
                  <c:v>4.3380000000000001</c:v>
                </c:pt>
                <c:pt idx="1963">
                  <c:v>40.559100000000001</c:v>
                </c:pt>
                <c:pt idx="1964">
                  <c:v>30.56790000000003</c:v>
                </c:pt>
                <c:pt idx="1965">
                  <c:v>26.652900000000031</c:v>
                </c:pt>
                <c:pt idx="1966">
                  <c:v>82.201000000000022</c:v>
                </c:pt>
                <c:pt idx="1967">
                  <c:v>13.2158</c:v>
                </c:pt>
                <c:pt idx="1968">
                  <c:v>10.3688</c:v>
                </c:pt>
                <c:pt idx="1969">
                  <c:v>7.9320000000000004</c:v>
                </c:pt>
                <c:pt idx="1970">
                  <c:v>38.505300000000013</c:v>
                </c:pt>
                <c:pt idx="1971">
                  <c:v>12.536300000000001</c:v>
                </c:pt>
                <c:pt idx="1972">
                  <c:v>93.828699999999984</c:v>
                </c:pt>
                <c:pt idx="1973">
                  <c:v>13.935500000000022</c:v>
                </c:pt>
                <c:pt idx="1974">
                  <c:v>0</c:v>
                </c:pt>
                <c:pt idx="1975">
                  <c:v>60.239200000000011</c:v>
                </c:pt>
                <c:pt idx="1976">
                  <c:v>15.5158</c:v>
                </c:pt>
                <c:pt idx="1977">
                  <c:v>20.775199999999867</c:v>
                </c:pt>
                <c:pt idx="1978">
                  <c:v>15.0992</c:v>
                </c:pt>
                <c:pt idx="1979">
                  <c:v>77.647600000000025</c:v>
                </c:pt>
                <c:pt idx="1980">
                  <c:v>53.112200000000001</c:v>
                </c:pt>
                <c:pt idx="1981">
                  <c:v>5.2672999999999996</c:v>
                </c:pt>
                <c:pt idx="1982">
                  <c:v>34.781800000000004</c:v>
                </c:pt>
                <c:pt idx="1983">
                  <c:v>36.534600000000005</c:v>
                </c:pt>
                <c:pt idx="1984">
                  <c:v>42.902700000000003</c:v>
                </c:pt>
                <c:pt idx="1985">
                  <c:v>32.354499999999945</c:v>
                </c:pt>
                <c:pt idx="1986">
                  <c:v>35.7194</c:v>
                </c:pt>
                <c:pt idx="1987">
                  <c:v>4.3380000000000001</c:v>
                </c:pt>
                <c:pt idx="1988">
                  <c:v>7.0098000000000003</c:v>
                </c:pt>
                <c:pt idx="1989">
                  <c:v>67.878399999999289</c:v>
                </c:pt>
                <c:pt idx="1990">
                  <c:v>14.7631</c:v>
                </c:pt>
                <c:pt idx="1991">
                  <c:v>33.177200000000006</c:v>
                </c:pt>
                <c:pt idx="1992">
                  <c:v>40.7179</c:v>
                </c:pt>
                <c:pt idx="1993">
                  <c:v>54.739400000000003</c:v>
                </c:pt>
                <c:pt idx="1994">
                  <c:v>7.0396000000000134</c:v>
                </c:pt>
                <c:pt idx="1995">
                  <c:v>58.140500000000003</c:v>
                </c:pt>
                <c:pt idx="1996">
                  <c:v>17.074200000000001</c:v>
                </c:pt>
                <c:pt idx="1997">
                  <c:v>4.1784999999999997</c:v>
                </c:pt>
                <c:pt idx="1998">
                  <c:v>11.992900000000002</c:v>
                </c:pt>
                <c:pt idx="1999">
                  <c:v>68.150199999999998</c:v>
                </c:pt>
                <c:pt idx="2000">
                  <c:v>5.0128999999999966</c:v>
                </c:pt>
                <c:pt idx="2001">
                  <c:v>26.877800000000295</c:v>
                </c:pt>
                <c:pt idx="2002">
                  <c:v>41.278600000000012</c:v>
                </c:pt>
                <c:pt idx="2003">
                  <c:v>54.976700000000001</c:v>
                </c:pt>
                <c:pt idx="2004">
                  <c:v>33.9236</c:v>
                </c:pt>
                <c:pt idx="2005">
                  <c:v>21.956099999999889</c:v>
                </c:pt>
                <c:pt idx="2006">
                  <c:v>25.363099999999889</c:v>
                </c:pt>
                <c:pt idx="2007">
                  <c:v>44.853599999999993</c:v>
                </c:pt>
                <c:pt idx="2008">
                  <c:v>54.249000000000002</c:v>
                </c:pt>
                <c:pt idx="2009">
                  <c:v>15.51</c:v>
                </c:pt>
                <c:pt idx="2010">
                  <c:v>28.07400000000003</c:v>
                </c:pt>
                <c:pt idx="2011">
                  <c:v>47.802900000000001</c:v>
                </c:pt>
                <c:pt idx="2012">
                  <c:v>43.126600000000003</c:v>
                </c:pt>
                <c:pt idx="2013">
                  <c:v>35.204100000000011</c:v>
                </c:pt>
                <c:pt idx="2014">
                  <c:v>23.632800000000131</c:v>
                </c:pt>
                <c:pt idx="2015">
                  <c:v>58.296600000000012</c:v>
                </c:pt>
                <c:pt idx="2016">
                  <c:v>75.948700000000002</c:v>
                </c:pt>
                <c:pt idx="2017">
                  <c:v>11.041799999999999</c:v>
                </c:pt>
                <c:pt idx="2018">
                  <c:v>4.5628999999999955</c:v>
                </c:pt>
                <c:pt idx="2019">
                  <c:v>11.283900000000001</c:v>
                </c:pt>
                <c:pt idx="2020">
                  <c:v>19.825699999999589</c:v>
                </c:pt>
                <c:pt idx="2021">
                  <c:v>6.4554999999999998</c:v>
                </c:pt>
                <c:pt idx="2022">
                  <c:v>8.8447000000000013</c:v>
                </c:pt>
                <c:pt idx="2023">
                  <c:v>77.238500000000002</c:v>
                </c:pt>
                <c:pt idx="2024">
                  <c:v>44.729700000000413</c:v>
                </c:pt>
                <c:pt idx="2025">
                  <c:v>41.509700000000002</c:v>
                </c:pt>
                <c:pt idx="2026">
                  <c:v>83.458100000000002</c:v>
                </c:pt>
                <c:pt idx="2027">
                  <c:v>7.3769</c:v>
                </c:pt>
                <c:pt idx="2028">
                  <c:v>80.845699999999994</c:v>
                </c:pt>
                <c:pt idx="2029">
                  <c:v>38.936300000000003</c:v>
                </c:pt>
                <c:pt idx="2030">
                  <c:v>69.527500000000003</c:v>
                </c:pt>
                <c:pt idx="2031">
                  <c:v>42.371699999999997</c:v>
                </c:pt>
                <c:pt idx="2032">
                  <c:v>87.935300000000012</c:v>
                </c:pt>
                <c:pt idx="2033">
                  <c:v>66.107200000000006</c:v>
                </c:pt>
                <c:pt idx="2034">
                  <c:v>73.712500000000006</c:v>
                </c:pt>
                <c:pt idx="2035">
                  <c:v>13.164100000000001</c:v>
                </c:pt>
                <c:pt idx="2036">
                  <c:v>25.640999999999988</c:v>
                </c:pt>
                <c:pt idx="2037">
                  <c:v>28.1021</c:v>
                </c:pt>
                <c:pt idx="2038">
                  <c:v>57.853099999999998</c:v>
                </c:pt>
                <c:pt idx="2039">
                  <c:v>39.632700000000163</c:v>
                </c:pt>
                <c:pt idx="2040">
                  <c:v>26.684200000000001</c:v>
                </c:pt>
                <c:pt idx="2041">
                  <c:v>35.485200000000006</c:v>
                </c:pt>
                <c:pt idx="2042">
                  <c:v>34.4358</c:v>
                </c:pt>
                <c:pt idx="2043">
                  <c:v>76.120399999999918</c:v>
                </c:pt>
                <c:pt idx="2044">
                  <c:v>5.859</c:v>
                </c:pt>
                <c:pt idx="2045">
                  <c:v>22.3765</c:v>
                </c:pt>
                <c:pt idx="2046">
                  <c:v>8.5668000000000006</c:v>
                </c:pt>
                <c:pt idx="2047">
                  <c:v>13.457600000000022</c:v>
                </c:pt>
                <c:pt idx="2048">
                  <c:v>61.949999999999996</c:v>
                </c:pt>
                <c:pt idx="2049">
                  <c:v>12.659600000000022</c:v>
                </c:pt>
                <c:pt idx="2050">
                  <c:v>16.35900000000003</c:v>
                </c:pt>
                <c:pt idx="2051">
                  <c:v>11.465100000000024</c:v>
                </c:pt>
                <c:pt idx="2052">
                  <c:v>25.643699999999829</c:v>
                </c:pt>
                <c:pt idx="2053">
                  <c:v>38.8613</c:v>
                </c:pt>
                <c:pt idx="2054">
                  <c:v>20.244399999999789</c:v>
                </c:pt>
                <c:pt idx="2055">
                  <c:v>28.98969999999931</c:v>
                </c:pt>
                <c:pt idx="2056">
                  <c:v>72.531900000000007</c:v>
                </c:pt>
                <c:pt idx="2057">
                  <c:v>16.844000000000001</c:v>
                </c:pt>
                <c:pt idx="2058">
                  <c:v>34.273400000000002</c:v>
                </c:pt>
                <c:pt idx="2059">
                  <c:v>11.034099999999999</c:v>
                </c:pt>
                <c:pt idx="2060">
                  <c:v>38.758200000000002</c:v>
                </c:pt>
                <c:pt idx="2061">
                  <c:v>34.179700000000011</c:v>
                </c:pt>
                <c:pt idx="2062">
                  <c:v>73.965500000000006</c:v>
                </c:pt>
                <c:pt idx="2063">
                  <c:v>67.900300000000001</c:v>
                </c:pt>
                <c:pt idx="2064">
                  <c:v>62.209900000000012</c:v>
                </c:pt>
                <c:pt idx="2065">
                  <c:v>35.950499999999998</c:v>
                </c:pt>
                <c:pt idx="2066">
                  <c:v>45.266900000000113</c:v>
                </c:pt>
                <c:pt idx="2067">
                  <c:v>14.803700000000022</c:v>
                </c:pt>
                <c:pt idx="2068">
                  <c:v>2.2174</c:v>
                </c:pt>
                <c:pt idx="2069">
                  <c:v>69.240100000000027</c:v>
                </c:pt>
                <c:pt idx="2070">
                  <c:v>12.6425</c:v>
                </c:pt>
                <c:pt idx="2071">
                  <c:v>44.038400000000003</c:v>
                </c:pt>
                <c:pt idx="2072">
                  <c:v>54.355200000000004</c:v>
                </c:pt>
                <c:pt idx="2073">
                  <c:v>77.317800000000005</c:v>
                </c:pt>
                <c:pt idx="2074">
                  <c:v>60.945100000000011</c:v>
                </c:pt>
                <c:pt idx="2075">
                  <c:v>6.2744</c:v>
                </c:pt>
                <c:pt idx="2076">
                  <c:v>29.238900000000001</c:v>
                </c:pt>
              </c:numCache>
            </c:numRef>
          </c:yVal>
        </c:ser>
        <c:axId val="32148480"/>
        <c:axId val="32167424"/>
      </c:scatterChart>
      <c:valAx>
        <c:axId val="32148480"/>
        <c:scaling>
          <c:orientation val="minMax"/>
          <c:max val="90"/>
          <c:min val="0"/>
        </c:scaling>
        <c:axPos val="b"/>
        <c:title>
          <c:tx>
            <c:rich>
              <a:bodyPr/>
              <a:lstStyle/>
              <a:p>
                <a:pPr>
                  <a:defRPr lang="en-GB" sz="1200"/>
                </a:pPr>
                <a:r>
                  <a:rPr lang="en-GB" sz="1200" b="1" i="0" baseline="0" dirty="0"/>
                  <a:t>Post-Dose FEV</a:t>
                </a:r>
                <a:r>
                  <a:rPr lang="en-GB" sz="1200" b="1" i="0" baseline="-25000" dirty="0"/>
                  <a:t>1</a:t>
                </a:r>
                <a:r>
                  <a:rPr lang="en-GB" sz="1200" b="1" i="0" baseline="0" dirty="0"/>
                  <a:t> (% </a:t>
                </a:r>
                <a:r>
                  <a:rPr lang="en-GB" sz="1200" b="1" i="0" baseline="0" dirty="0" smtClean="0"/>
                  <a:t>Pred.)</a:t>
                </a:r>
                <a:endParaRPr lang="en-GB" sz="1200" dirty="0"/>
              </a:p>
            </c:rich>
          </c:tx>
        </c:title>
        <c:numFmt formatCode="General" sourceLinked="1"/>
        <c:tickLblPos val="nextTo"/>
        <c:spPr>
          <a:ln>
            <a:solidFill>
              <a:srgbClr val="000000"/>
            </a:solidFill>
          </a:ln>
        </c:spPr>
        <c:txPr>
          <a:bodyPr/>
          <a:lstStyle/>
          <a:p>
            <a:pPr>
              <a:defRPr lang="en-GB" sz="1200"/>
            </a:pPr>
            <a:endParaRPr lang="da-DK"/>
          </a:p>
        </c:txPr>
        <c:crossAx val="32167424"/>
        <c:crosses val="autoZero"/>
        <c:crossBetween val="midCat"/>
        <c:majorUnit val="20"/>
      </c:valAx>
      <c:valAx>
        <c:axId val="32167424"/>
        <c:scaling>
          <c:orientation val="minMax"/>
          <c:max val="105"/>
          <c:min val="0"/>
        </c:scaling>
        <c:axPos val="l"/>
        <c:title>
          <c:tx>
            <c:rich>
              <a:bodyPr rot="-5400000" vert="horz"/>
              <a:lstStyle/>
              <a:p>
                <a:pPr>
                  <a:defRPr lang="en-GB" sz="1200"/>
                </a:pPr>
                <a:r>
                  <a:rPr lang="en-US" sz="1200" dirty="0"/>
                  <a:t>SGRQ-C Total score</a:t>
                </a:r>
              </a:p>
            </c:rich>
          </c:tx>
        </c:title>
        <c:numFmt formatCode="General" sourceLinked="1"/>
        <c:tickLblPos val="nextTo"/>
        <c:spPr>
          <a:ln>
            <a:solidFill>
              <a:srgbClr val="000000"/>
            </a:solidFill>
          </a:ln>
        </c:spPr>
        <c:txPr>
          <a:bodyPr/>
          <a:lstStyle/>
          <a:p>
            <a:pPr>
              <a:defRPr lang="en-GB" sz="1200"/>
            </a:pPr>
            <a:endParaRPr lang="da-DK"/>
          </a:p>
        </c:txPr>
        <c:crossAx val="32148480"/>
        <c:crosses val="autoZero"/>
        <c:crossBetween val="midCat"/>
        <c:majorUnit val="20"/>
      </c:valAx>
    </c:plotArea>
    <c:plotVisOnly val="1"/>
    <c:dispBlanksAs val="gap"/>
  </c:chart>
  <c:txPr>
    <a:bodyPr/>
    <a:lstStyle/>
    <a:p>
      <a:pPr>
        <a:defRPr>
          <a:latin typeface="Arial" pitchFamily="34" charset="0"/>
          <a:cs typeface="Arial" pitchFamily="34" charset="0"/>
        </a:defRPr>
      </a:pPr>
      <a:endParaRPr lang="da-DK"/>
    </a:p>
  </c:tx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E2F93EA-CCBD-4921-A8BE-7BC2E6142E9A}" type="datetimeFigureOut">
              <a:rPr lang="da-DK"/>
              <a:pPr>
                <a:defRPr/>
              </a:pPr>
              <a:t>06-02-2014</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noProof="0" smtClean="0"/>
              <a:t>Klik for at redigere typografi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09282FF-DE98-46B4-B960-D3B1F863F8D3}" type="slidenum">
              <a:rPr lang="da-DK"/>
              <a:pPr>
                <a:defRPr/>
              </a:pPr>
              <a:t>‹#›</a:t>
            </a:fld>
            <a:endParaRPr lang="da-DK"/>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6D8CBB2-1F32-4E5F-9206-5EDE666295ED}" type="slidenum">
              <a:rPr lang="da-DK">
                <a:cs typeface="Arial" charset="0"/>
              </a:rPr>
              <a:pPr fontAlgn="base">
                <a:spcBef>
                  <a:spcPct val="0"/>
                </a:spcBef>
                <a:spcAft>
                  <a:spcPct val="0"/>
                </a:spcAft>
              </a:pPr>
              <a:t>58</a:t>
            </a:fld>
            <a:endParaRPr lang="da-DK">
              <a:cs typeface="Arial" charset="0"/>
            </a:endParaRPr>
          </a:p>
        </p:txBody>
      </p:sp>
      <p:sp>
        <p:nvSpPr>
          <p:cNvPr id="75778" name="Rectangle 2"/>
          <p:cNvSpPr>
            <a:spLocks noGrp="1" noRot="1" noChangeAspect="1" noChangeArrowheads="1" noTextEdit="1"/>
          </p:cNvSpPr>
          <p:nvPr>
            <p:ph type="sldImg"/>
          </p:nvPr>
        </p:nvSpPr>
        <p:spPr bwMode="auto">
          <a:xfrm>
            <a:off x="1147763" y="685800"/>
            <a:ext cx="4572000" cy="3429000"/>
          </a:xfrm>
          <a:solidFill>
            <a:srgbClr val="FFFFFF"/>
          </a:solidFill>
          <a:ln>
            <a:solidFill>
              <a:srgbClr val="000000"/>
            </a:solidFill>
            <a:miter lim="800000"/>
            <a:headEnd/>
            <a:tailEnd/>
          </a:ln>
        </p:spPr>
      </p:sp>
      <p:sp>
        <p:nvSpPr>
          <p:cNvPr id="75779"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a:spcBef>
                <a:spcPct val="0"/>
              </a:spcBef>
            </a:pPr>
            <a:endParaRPr lang="da-DK"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Pladsholder til diasbillede 1"/>
          <p:cNvSpPr>
            <a:spLocks noGrp="1" noRot="1" noChangeAspect="1"/>
          </p:cNvSpPr>
          <p:nvPr>
            <p:ph type="sldImg"/>
          </p:nvPr>
        </p:nvSpPr>
        <p:spPr bwMode="auto">
          <a:noFill/>
          <a:ln>
            <a:solidFill>
              <a:srgbClr val="000000"/>
            </a:solidFill>
            <a:miter lim="800000"/>
            <a:headEnd/>
            <a:tailEnd/>
          </a:ln>
        </p:spPr>
      </p:sp>
      <p:sp>
        <p:nvSpPr>
          <p:cNvPr id="81922" name="Pladsholder til no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da-DK" smtClean="0"/>
          </a:p>
        </p:txBody>
      </p:sp>
      <p:sp>
        <p:nvSpPr>
          <p:cNvPr id="81923" name="Pladsholder til dias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579200-305A-4466-A6DC-AB2D10AB870A}" type="slidenum">
              <a:rPr lang="da-DK">
                <a:cs typeface="Arial" charset="0"/>
              </a:rPr>
              <a:pPr fontAlgn="base">
                <a:spcBef>
                  <a:spcPct val="0"/>
                </a:spcBef>
                <a:spcAft>
                  <a:spcPct val="0"/>
                </a:spcAft>
              </a:pPr>
              <a:t>63</a:t>
            </a:fld>
            <a:endParaRPr lang="da-DK">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da-DK" smtClean="0"/>
              <a:t>Klik for at redigere titeltypografi i masteren</a:t>
            </a:r>
            <a:endParaRPr lang="en-US"/>
          </a:p>
        </p:txBody>
      </p:sp>
      <p:sp>
        <p:nvSpPr>
          <p:cNvPr id="9" name="Und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da-DK" smtClean="0"/>
              <a:t>Klik for at redigere undertiteltypografien i masteren</a:t>
            </a:r>
            <a:endParaRPr lang="en-US"/>
          </a:p>
        </p:txBody>
      </p:sp>
      <p:sp>
        <p:nvSpPr>
          <p:cNvPr id="4" name="Pladsholder til dato 13"/>
          <p:cNvSpPr>
            <a:spLocks noGrp="1"/>
          </p:cNvSpPr>
          <p:nvPr>
            <p:ph type="dt" sz="half" idx="10"/>
          </p:nvPr>
        </p:nvSpPr>
        <p:spPr/>
        <p:txBody>
          <a:bodyPr/>
          <a:lstStyle>
            <a:lvl1pPr>
              <a:defRPr/>
            </a:lvl1pPr>
          </a:lstStyle>
          <a:p>
            <a:pPr>
              <a:defRPr/>
            </a:pPr>
            <a:fld id="{0AD52A7B-364B-4DFC-BFEB-A00635FAE4A8}" type="datetimeFigureOut">
              <a:rPr lang="da-DK"/>
              <a:pPr>
                <a:defRPr/>
              </a:pPr>
              <a:t>06-02-2014</a:t>
            </a:fld>
            <a:endParaRPr lang="da-DK"/>
          </a:p>
        </p:txBody>
      </p:sp>
      <p:sp>
        <p:nvSpPr>
          <p:cNvPr id="5" name="Pladsholder til sidefod 2"/>
          <p:cNvSpPr>
            <a:spLocks noGrp="1"/>
          </p:cNvSpPr>
          <p:nvPr>
            <p:ph type="ftr" sz="quarter" idx="11"/>
          </p:nvPr>
        </p:nvSpPr>
        <p:spPr/>
        <p:txBody>
          <a:bodyPr/>
          <a:lstStyle>
            <a:lvl1pPr>
              <a:defRPr/>
            </a:lvl1pPr>
          </a:lstStyle>
          <a:p>
            <a:pPr>
              <a:defRPr/>
            </a:pPr>
            <a:endParaRPr lang="da-DK"/>
          </a:p>
        </p:txBody>
      </p:sp>
      <p:sp>
        <p:nvSpPr>
          <p:cNvPr id="6" name="Pladsholder til diasnummer 22"/>
          <p:cNvSpPr>
            <a:spLocks noGrp="1"/>
          </p:cNvSpPr>
          <p:nvPr>
            <p:ph type="sldNum" sz="quarter" idx="12"/>
          </p:nvPr>
        </p:nvSpPr>
        <p:spPr/>
        <p:txBody>
          <a:bodyPr/>
          <a:lstStyle>
            <a:lvl1pPr>
              <a:defRPr/>
            </a:lvl1pPr>
          </a:lstStyle>
          <a:p>
            <a:pPr>
              <a:defRPr/>
            </a:pPr>
            <a:fld id="{0C3BC19C-4123-4B18-A863-DC4CB4C807CC}" type="slidenum">
              <a:rPr lang="da-DK"/>
              <a:pPr>
                <a:defRPr/>
              </a:pPr>
              <a:t>‹#›</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13"/>
          <p:cNvSpPr>
            <a:spLocks noGrp="1"/>
          </p:cNvSpPr>
          <p:nvPr>
            <p:ph type="dt" sz="half" idx="10"/>
          </p:nvPr>
        </p:nvSpPr>
        <p:spPr/>
        <p:txBody>
          <a:bodyPr/>
          <a:lstStyle>
            <a:lvl1pPr>
              <a:defRPr/>
            </a:lvl1pPr>
          </a:lstStyle>
          <a:p>
            <a:pPr>
              <a:defRPr/>
            </a:pPr>
            <a:fld id="{8A25BDE6-8770-492F-84A5-034B498BFEF0}" type="datetimeFigureOut">
              <a:rPr lang="da-DK"/>
              <a:pPr>
                <a:defRPr/>
              </a:pPr>
              <a:t>06-02-2014</a:t>
            </a:fld>
            <a:endParaRPr lang="da-DK"/>
          </a:p>
        </p:txBody>
      </p:sp>
      <p:sp>
        <p:nvSpPr>
          <p:cNvPr id="5" name="Pladsholder til sidefod 2"/>
          <p:cNvSpPr>
            <a:spLocks noGrp="1"/>
          </p:cNvSpPr>
          <p:nvPr>
            <p:ph type="ftr" sz="quarter" idx="11"/>
          </p:nvPr>
        </p:nvSpPr>
        <p:spPr/>
        <p:txBody>
          <a:bodyPr/>
          <a:lstStyle>
            <a:lvl1pPr>
              <a:defRPr/>
            </a:lvl1pPr>
          </a:lstStyle>
          <a:p>
            <a:pPr>
              <a:defRPr/>
            </a:pPr>
            <a:endParaRPr lang="da-DK"/>
          </a:p>
        </p:txBody>
      </p:sp>
      <p:sp>
        <p:nvSpPr>
          <p:cNvPr id="6" name="Pladsholder til diasnummer 22"/>
          <p:cNvSpPr>
            <a:spLocks noGrp="1"/>
          </p:cNvSpPr>
          <p:nvPr>
            <p:ph type="sldNum" sz="quarter" idx="12"/>
          </p:nvPr>
        </p:nvSpPr>
        <p:spPr/>
        <p:txBody>
          <a:bodyPr/>
          <a:lstStyle>
            <a:lvl1pPr>
              <a:defRPr/>
            </a:lvl1pPr>
          </a:lstStyle>
          <a:p>
            <a:pPr>
              <a:defRPr/>
            </a:pPr>
            <a:fld id="{207E4C26-B129-48F8-94F6-C8FAF7D9BE29}" type="slidenum">
              <a:rPr lang="da-DK"/>
              <a:pPr>
                <a:defRPr/>
              </a:pPr>
              <a:t>‹#›</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da-DK" smtClean="0"/>
              <a:t>Klik for at redigere typografi i masteren</a:t>
            </a:r>
          </a:p>
        </p:txBody>
      </p:sp>
      <p:sp>
        <p:nvSpPr>
          <p:cNvPr id="4" name="Pladsholder til dato 3"/>
          <p:cNvSpPr>
            <a:spLocks noGrp="1"/>
          </p:cNvSpPr>
          <p:nvPr>
            <p:ph type="dt" sz="half" idx="10"/>
          </p:nvPr>
        </p:nvSpPr>
        <p:spPr/>
        <p:txBody>
          <a:bodyPr/>
          <a:lstStyle>
            <a:lvl1pPr>
              <a:defRPr/>
            </a:lvl1pPr>
          </a:lstStyle>
          <a:p>
            <a:pPr>
              <a:defRPr/>
            </a:pPr>
            <a:fld id="{446732CB-FB65-4334-88B7-8D06F562A918}" type="datetimeFigureOut">
              <a:rPr lang="da-DK"/>
              <a:pPr>
                <a:defRPr/>
              </a:pPr>
              <a:t>06-02-2014</a:t>
            </a:fld>
            <a:endParaRPr lang="da-DK"/>
          </a:p>
        </p:txBody>
      </p:sp>
      <p:sp>
        <p:nvSpPr>
          <p:cNvPr id="5" name="Pladsholder til sidefod 4"/>
          <p:cNvSpPr>
            <a:spLocks noGrp="1"/>
          </p:cNvSpPr>
          <p:nvPr>
            <p:ph type="ftr" sz="quarter" idx="11"/>
          </p:nvPr>
        </p:nvSpPr>
        <p:spPr/>
        <p:txBody>
          <a:bodyPr/>
          <a:lstStyle>
            <a:lvl1pPr>
              <a:defRPr/>
            </a:lvl1pPr>
          </a:lstStyle>
          <a:p>
            <a:pPr>
              <a:defRPr/>
            </a:pPr>
            <a:endParaRPr lang="da-DK"/>
          </a:p>
        </p:txBody>
      </p:sp>
      <p:sp>
        <p:nvSpPr>
          <p:cNvPr id="6" name="Pladsholder til diasnummer 5"/>
          <p:cNvSpPr>
            <a:spLocks noGrp="1"/>
          </p:cNvSpPr>
          <p:nvPr>
            <p:ph type="sldNum" sz="quarter" idx="12"/>
          </p:nvPr>
        </p:nvSpPr>
        <p:spPr/>
        <p:txBody>
          <a:bodyPr/>
          <a:lstStyle>
            <a:lvl1pPr>
              <a:defRPr/>
            </a:lvl1pPr>
          </a:lstStyle>
          <a:p>
            <a:pPr>
              <a:defRPr/>
            </a:pPr>
            <a:fld id="{5C14115B-6021-4910-A030-F0A5D305F815}" type="slidenum">
              <a:rPr lang="da-DK"/>
              <a:pPr>
                <a:defRPr/>
              </a:pPr>
              <a:t>‹#›</a:t>
            </a:fld>
            <a:endParaRPr lang="da-DK"/>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indhold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indhold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dato 13"/>
          <p:cNvSpPr>
            <a:spLocks noGrp="1"/>
          </p:cNvSpPr>
          <p:nvPr>
            <p:ph type="dt" sz="half" idx="10"/>
          </p:nvPr>
        </p:nvSpPr>
        <p:spPr/>
        <p:txBody>
          <a:bodyPr/>
          <a:lstStyle>
            <a:lvl1pPr>
              <a:defRPr/>
            </a:lvl1pPr>
          </a:lstStyle>
          <a:p>
            <a:pPr>
              <a:defRPr/>
            </a:pPr>
            <a:fld id="{11638B57-2DCE-48DB-BB59-2E648BC25FA1}" type="datetimeFigureOut">
              <a:rPr lang="da-DK"/>
              <a:pPr>
                <a:defRPr/>
              </a:pPr>
              <a:t>06-02-2014</a:t>
            </a:fld>
            <a:endParaRPr lang="da-DK"/>
          </a:p>
        </p:txBody>
      </p:sp>
      <p:sp>
        <p:nvSpPr>
          <p:cNvPr id="6" name="Pladsholder til sidefod 2"/>
          <p:cNvSpPr>
            <a:spLocks noGrp="1"/>
          </p:cNvSpPr>
          <p:nvPr>
            <p:ph type="ftr" sz="quarter" idx="11"/>
          </p:nvPr>
        </p:nvSpPr>
        <p:spPr/>
        <p:txBody>
          <a:bodyPr/>
          <a:lstStyle>
            <a:lvl1pPr>
              <a:defRPr/>
            </a:lvl1pPr>
          </a:lstStyle>
          <a:p>
            <a:pPr>
              <a:defRPr/>
            </a:pPr>
            <a:endParaRPr lang="da-DK"/>
          </a:p>
        </p:txBody>
      </p:sp>
      <p:sp>
        <p:nvSpPr>
          <p:cNvPr id="7" name="Pladsholder til diasnummer 22"/>
          <p:cNvSpPr>
            <a:spLocks noGrp="1"/>
          </p:cNvSpPr>
          <p:nvPr>
            <p:ph type="sldNum" sz="quarter" idx="12"/>
          </p:nvPr>
        </p:nvSpPr>
        <p:spPr/>
        <p:txBody>
          <a:bodyPr/>
          <a:lstStyle>
            <a:lvl1pPr>
              <a:defRPr/>
            </a:lvl1pPr>
          </a:lstStyle>
          <a:p>
            <a:pPr>
              <a:defRPr/>
            </a:pPr>
            <a:fld id="{CC90E257-C19E-44B2-8F92-C0B849BEDE95}" type="slidenum">
              <a:rPr lang="da-DK"/>
              <a:pPr>
                <a:defRPr/>
              </a:pPr>
              <a:t>‹#›</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lstStyle>
            <a:lvl1pPr>
              <a:defRPr/>
            </a:lvl1pPr>
          </a:lstStyle>
          <a:p>
            <a:r>
              <a:rPr lang="da-DK" smtClean="0"/>
              <a:t>Klik for at redigere titeltypografi i masteren</a:t>
            </a:r>
            <a:endParaRPr lang="en-US"/>
          </a:p>
        </p:txBody>
      </p:sp>
      <p:sp>
        <p:nvSpPr>
          <p:cNvPr id="3" name="Pladsholder til tekst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a-DK" smtClean="0"/>
              <a:t>Klik for at redigere typografi i masteren</a:t>
            </a:r>
          </a:p>
        </p:txBody>
      </p:sp>
      <p:sp>
        <p:nvSpPr>
          <p:cNvPr id="4" name="Pladsholder til tekst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da-DK" smtClean="0"/>
              <a:t>Klik for at redigere typografi i masteren</a:t>
            </a:r>
          </a:p>
        </p:txBody>
      </p:sp>
      <p:sp>
        <p:nvSpPr>
          <p:cNvPr id="5" name="Pladsholder til indhold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6" name="Pladsholder til indhold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7" name="Pladsholder til dato 13"/>
          <p:cNvSpPr>
            <a:spLocks noGrp="1"/>
          </p:cNvSpPr>
          <p:nvPr>
            <p:ph type="dt" sz="half" idx="10"/>
          </p:nvPr>
        </p:nvSpPr>
        <p:spPr/>
        <p:txBody>
          <a:bodyPr/>
          <a:lstStyle>
            <a:lvl1pPr>
              <a:defRPr/>
            </a:lvl1pPr>
          </a:lstStyle>
          <a:p>
            <a:pPr>
              <a:defRPr/>
            </a:pPr>
            <a:fld id="{7429EE13-3ECF-48D8-A9CD-7FC0071E2C52}" type="datetimeFigureOut">
              <a:rPr lang="da-DK"/>
              <a:pPr>
                <a:defRPr/>
              </a:pPr>
              <a:t>06-02-2014</a:t>
            </a:fld>
            <a:endParaRPr lang="da-DK"/>
          </a:p>
        </p:txBody>
      </p:sp>
      <p:sp>
        <p:nvSpPr>
          <p:cNvPr id="8" name="Pladsholder til sidefod 2"/>
          <p:cNvSpPr>
            <a:spLocks noGrp="1"/>
          </p:cNvSpPr>
          <p:nvPr>
            <p:ph type="ftr" sz="quarter" idx="11"/>
          </p:nvPr>
        </p:nvSpPr>
        <p:spPr/>
        <p:txBody>
          <a:bodyPr/>
          <a:lstStyle>
            <a:lvl1pPr>
              <a:defRPr/>
            </a:lvl1pPr>
          </a:lstStyle>
          <a:p>
            <a:pPr>
              <a:defRPr/>
            </a:pPr>
            <a:endParaRPr lang="da-DK"/>
          </a:p>
        </p:txBody>
      </p:sp>
      <p:sp>
        <p:nvSpPr>
          <p:cNvPr id="9" name="Pladsholder til diasnummer 22"/>
          <p:cNvSpPr>
            <a:spLocks noGrp="1"/>
          </p:cNvSpPr>
          <p:nvPr>
            <p:ph type="sldNum" sz="quarter" idx="12"/>
          </p:nvPr>
        </p:nvSpPr>
        <p:spPr/>
        <p:txBody>
          <a:bodyPr/>
          <a:lstStyle>
            <a:lvl1pPr>
              <a:defRPr/>
            </a:lvl1pPr>
          </a:lstStyle>
          <a:p>
            <a:pPr>
              <a:defRPr/>
            </a:pPr>
            <a:fld id="{BAE04511-7B51-4719-B8CE-0068E05255B3}" type="slidenum">
              <a:rPr lang="da-DK"/>
              <a:pPr>
                <a:defRPr/>
              </a:pPr>
              <a:t>‹#›</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dato 13"/>
          <p:cNvSpPr>
            <a:spLocks noGrp="1"/>
          </p:cNvSpPr>
          <p:nvPr>
            <p:ph type="dt" sz="half" idx="10"/>
          </p:nvPr>
        </p:nvSpPr>
        <p:spPr/>
        <p:txBody>
          <a:bodyPr/>
          <a:lstStyle>
            <a:lvl1pPr>
              <a:defRPr/>
            </a:lvl1pPr>
          </a:lstStyle>
          <a:p>
            <a:pPr>
              <a:defRPr/>
            </a:pPr>
            <a:fld id="{F8833E29-5F98-47EF-8F6A-C4494DF0F77D}" type="datetimeFigureOut">
              <a:rPr lang="da-DK"/>
              <a:pPr>
                <a:defRPr/>
              </a:pPr>
              <a:t>06-02-2014</a:t>
            </a:fld>
            <a:endParaRPr lang="da-DK"/>
          </a:p>
        </p:txBody>
      </p:sp>
      <p:sp>
        <p:nvSpPr>
          <p:cNvPr id="4" name="Pladsholder til sidefod 2"/>
          <p:cNvSpPr>
            <a:spLocks noGrp="1"/>
          </p:cNvSpPr>
          <p:nvPr>
            <p:ph type="ftr" sz="quarter" idx="11"/>
          </p:nvPr>
        </p:nvSpPr>
        <p:spPr/>
        <p:txBody>
          <a:bodyPr/>
          <a:lstStyle>
            <a:lvl1pPr>
              <a:defRPr/>
            </a:lvl1pPr>
          </a:lstStyle>
          <a:p>
            <a:pPr>
              <a:defRPr/>
            </a:pPr>
            <a:endParaRPr lang="da-DK"/>
          </a:p>
        </p:txBody>
      </p:sp>
      <p:sp>
        <p:nvSpPr>
          <p:cNvPr id="5" name="Pladsholder til diasnummer 22"/>
          <p:cNvSpPr>
            <a:spLocks noGrp="1"/>
          </p:cNvSpPr>
          <p:nvPr>
            <p:ph type="sldNum" sz="quarter" idx="12"/>
          </p:nvPr>
        </p:nvSpPr>
        <p:spPr/>
        <p:txBody>
          <a:bodyPr/>
          <a:lstStyle>
            <a:lvl1pPr>
              <a:defRPr/>
            </a:lvl1pPr>
          </a:lstStyle>
          <a:p>
            <a:pPr>
              <a:defRPr/>
            </a:pPr>
            <a:fld id="{84924867-847F-41E6-A6CC-BA8940410D7A}" type="slidenum">
              <a:rPr lang="da-DK"/>
              <a:pPr>
                <a:defRPr/>
              </a:pPr>
              <a:t>‹#›</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3"/>
          <p:cNvSpPr>
            <a:spLocks noGrp="1"/>
          </p:cNvSpPr>
          <p:nvPr>
            <p:ph type="dt" sz="half" idx="10"/>
          </p:nvPr>
        </p:nvSpPr>
        <p:spPr/>
        <p:txBody>
          <a:bodyPr/>
          <a:lstStyle>
            <a:lvl1pPr>
              <a:defRPr/>
            </a:lvl1pPr>
          </a:lstStyle>
          <a:p>
            <a:pPr>
              <a:defRPr/>
            </a:pPr>
            <a:fld id="{48FA1883-2734-4997-81C7-2D65990CD3B1}" type="datetimeFigureOut">
              <a:rPr lang="da-DK"/>
              <a:pPr>
                <a:defRPr/>
              </a:pPr>
              <a:t>06-02-2014</a:t>
            </a:fld>
            <a:endParaRPr lang="da-DK"/>
          </a:p>
        </p:txBody>
      </p:sp>
      <p:sp>
        <p:nvSpPr>
          <p:cNvPr id="3" name="Pladsholder til sidefod 2"/>
          <p:cNvSpPr>
            <a:spLocks noGrp="1"/>
          </p:cNvSpPr>
          <p:nvPr>
            <p:ph type="ftr" sz="quarter" idx="11"/>
          </p:nvPr>
        </p:nvSpPr>
        <p:spPr/>
        <p:txBody>
          <a:bodyPr/>
          <a:lstStyle>
            <a:lvl1pPr>
              <a:defRPr/>
            </a:lvl1pPr>
          </a:lstStyle>
          <a:p>
            <a:pPr>
              <a:defRPr/>
            </a:pPr>
            <a:endParaRPr lang="da-DK"/>
          </a:p>
        </p:txBody>
      </p:sp>
      <p:sp>
        <p:nvSpPr>
          <p:cNvPr id="4" name="Pladsholder til diasnummer 22"/>
          <p:cNvSpPr>
            <a:spLocks noGrp="1"/>
          </p:cNvSpPr>
          <p:nvPr>
            <p:ph type="sldNum" sz="quarter" idx="12"/>
          </p:nvPr>
        </p:nvSpPr>
        <p:spPr/>
        <p:txBody>
          <a:bodyPr/>
          <a:lstStyle>
            <a:lvl1pPr>
              <a:defRPr/>
            </a:lvl1pPr>
          </a:lstStyle>
          <a:p>
            <a:pPr>
              <a:defRPr/>
            </a:pPr>
            <a:fld id="{7E0081D3-448C-4819-97A2-7610A090CB32}" type="slidenum">
              <a:rPr lang="da-DK"/>
              <a:pPr>
                <a:defRPr/>
              </a:pPr>
              <a:t>‹#›</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da-DK" smtClean="0"/>
              <a:t>Klik for at redigere titeltypografi i masteren</a:t>
            </a:r>
            <a:endParaRPr lang="en-US"/>
          </a:p>
        </p:txBody>
      </p:sp>
      <p:sp>
        <p:nvSpPr>
          <p:cNvPr id="3" name="Pladsholder til tekst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da-DK" smtClean="0"/>
              <a:t>Klik for at redigere typografi i masteren</a:t>
            </a:r>
          </a:p>
        </p:txBody>
      </p:sp>
      <p:sp>
        <p:nvSpPr>
          <p:cNvPr id="4" name="Pladsholder til indhold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5" name="Pladsholder til dato 13"/>
          <p:cNvSpPr>
            <a:spLocks noGrp="1"/>
          </p:cNvSpPr>
          <p:nvPr>
            <p:ph type="dt" sz="half" idx="10"/>
          </p:nvPr>
        </p:nvSpPr>
        <p:spPr/>
        <p:txBody>
          <a:bodyPr/>
          <a:lstStyle>
            <a:lvl1pPr>
              <a:defRPr/>
            </a:lvl1pPr>
          </a:lstStyle>
          <a:p>
            <a:pPr>
              <a:defRPr/>
            </a:pPr>
            <a:fld id="{C53669FC-BC93-463E-8BE1-8C46D93FBDBF}" type="datetimeFigureOut">
              <a:rPr lang="da-DK"/>
              <a:pPr>
                <a:defRPr/>
              </a:pPr>
              <a:t>06-02-2014</a:t>
            </a:fld>
            <a:endParaRPr lang="da-DK"/>
          </a:p>
        </p:txBody>
      </p:sp>
      <p:sp>
        <p:nvSpPr>
          <p:cNvPr id="6" name="Pladsholder til sidefod 2"/>
          <p:cNvSpPr>
            <a:spLocks noGrp="1"/>
          </p:cNvSpPr>
          <p:nvPr>
            <p:ph type="ftr" sz="quarter" idx="11"/>
          </p:nvPr>
        </p:nvSpPr>
        <p:spPr/>
        <p:txBody>
          <a:bodyPr/>
          <a:lstStyle>
            <a:lvl1pPr>
              <a:defRPr/>
            </a:lvl1pPr>
          </a:lstStyle>
          <a:p>
            <a:pPr>
              <a:defRPr/>
            </a:pPr>
            <a:endParaRPr lang="da-DK"/>
          </a:p>
        </p:txBody>
      </p:sp>
      <p:sp>
        <p:nvSpPr>
          <p:cNvPr id="7" name="Pladsholder til diasnummer 22"/>
          <p:cNvSpPr>
            <a:spLocks noGrp="1"/>
          </p:cNvSpPr>
          <p:nvPr>
            <p:ph type="sldNum" sz="quarter" idx="12"/>
          </p:nvPr>
        </p:nvSpPr>
        <p:spPr/>
        <p:txBody>
          <a:bodyPr/>
          <a:lstStyle>
            <a:lvl1pPr>
              <a:defRPr/>
            </a:lvl1pPr>
          </a:lstStyle>
          <a:p>
            <a:pPr>
              <a:defRPr/>
            </a:pPr>
            <a:fld id="{F8A11A76-B773-4B8C-A5E4-11402B55A47A}" type="slidenum">
              <a:rPr lang="da-DK"/>
              <a:pPr>
                <a:defRPr/>
              </a:pPr>
              <a:t>‹#›</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da-DK" smtClean="0"/>
              <a:t>Klik for at redigere titeltypografi i masteren</a:t>
            </a:r>
            <a:endParaRPr lang="en-US"/>
          </a:p>
        </p:txBody>
      </p:sp>
      <p:sp>
        <p:nvSpPr>
          <p:cNvPr id="3" name="Pladsholder til billed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da-DK" noProof="0" smtClean="0"/>
              <a:t>Klik på ikonet for at tilføje et billede</a:t>
            </a:r>
            <a:endParaRPr lang="en-US" noProof="0" dirty="0"/>
          </a:p>
        </p:txBody>
      </p:sp>
      <p:sp>
        <p:nvSpPr>
          <p:cNvPr id="4" name="Pladsholder til tekst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da-DK" smtClean="0"/>
              <a:t>Klik for at redigere typografi i masteren</a:t>
            </a:r>
          </a:p>
        </p:txBody>
      </p:sp>
      <p:sp>
        <p:nvSpPr>
          <p:cNvPr id="5" name="Pladsholder til dato 13"/>
          <p:cNvSpPr>
            <a:spLocks noGrp="1"/>
          </p:cNvSpPr>
          <p:nvPr>
            <p:ph type="dt" sz="half" idx="10"/>
          </p:nvPr>
        </p:nvSpPr>
        <p:spPr/>
        <p:txBody>
          <a:bodyPr/>
          <a:lstStyle>
            <a:lvl1pPr>
              <a:defRPr/>
            </a:lvl1pPr>
          </a:lstStyle>
          <a:p>
            <a:pPr>
              <a:defRPr/>
            </a:pPr>
            <a:fld id="{57CC55CA-215D-4A26-9D29-C7D04417FAEE}" type="datetimeFigureOut">
              <a:rPr lang="da-DK"/>
              <a:pPr>
                <a:defRPr/>
              </a:pPr>
              <a:t>06-02-2014</a:t>
            </a:fld>
            <a:endParaRPr lang="da-DK"/>
          </a:p>
        </p:txBody>
      </p:sp>
      <p:sp>
        <p:nvSpPr>
          <p:cNvPr id="6" name="Pladsholder til sidefod 2"/>
          <p:cNvSpPr>
            <a:spLocks noGrp="1"/>
          </p:cNvSpPr>
          <p:nvPr>
            <p:ph type="ftr" sz="quarter" idx="11"/>
          </p:nvPr>
        </p:nvSpPr>
        <p:spPr/>
        <p:txBody>
          <a:bodyPr/>
          <a:lstStyle>
            <a:lvl1pPr>
              <a:defRPr/>
            </a:lvl1pPr>
          </a:lstStyle>
          <a:p>
            <a:pPr>
              <a:defRPr/>
            </a:pPr>
            <a:endParaRPr lang="da-DK"/>
          </a:p>
        </p:txBody>
      </p:sp>
      <p:sp>
        <p:nvSpPr>
          <p:cNvPr id="7" name="Pladsholder til diasnummer 22"/>
          <p:cNvSpPr>
            <a:spLocks noGrp="1"/>
          </p:cNvSpPr>
          <p:nvPr>
            <p:ph type="sldNum" sz="quarter" idx="12"/>
          </p:nvPr>
        </p:nvSpPr>
        <p:spPr/>
        <p:txBody>
          <a:bodyPr/>
          <a:lstStyle>
            <a:lvl1pPr>
              <a:defRPr/>
            </a:lvl1pPr>
          </a:lstStyle>
          <a:p>
            <a:pPr>
              <a:defRPr/>
            </a:pPr>
            <a:fld id="{60A54156-D7AA-4AC1-800D-75AA154ADFE4}" type="slidenum">
              <a:rPr lang="da-DK"/>
              <a:pPr>
                <a:defRPr/>
              </a:pPr>
              <a:t>‹#›</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en-US"/>
          </a:p>
        </p:txBody>
      </p:sp>
      <p:sp>
        <p:nvSpPr>
          <p:cNvPr id="3" name="Pladsholder til lodret titel 2"/>
          <p:cNvSpPr>
            <a:spLocks noGrp="1"/>
          </p:cNvSpPr>
          <p:nvPr>
            <p:ph type="body" orient="vert" idx="1"/>
          </p:nvPr>
        </p:nvSpPr>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13"/>
          <p:cNvSpPr>
            <a:spLocks noGrp="1"/>
          </p:cNvSpPr>
          <p:nvPr>
            <p:ph type="dt" sz="half" idx="10"/>
          </p:nvPr>
        </p:nvSpPr>
        <p:spPr/>
        <p:txBody>
          <a:bodyPr/>
          <a:lstStyle>
            <a:lvl1pPr>
              <a:defRPr/>
            </a:lvl1pPr>
          </a:lstStyle>
          <a:p>
            <a:pPr>
              <a:defRPr/>
            </a:pPr>
            <a:fld id="{99E0DC56-960A-4381-9526-C514E643AF91}" type="datetimeFigureOut">
              <a:rPr lang="da-DK"/>
              <a:pPr>
                <a:defRPr/>
              </a:pPr>
              <a:t>06-02-2014</a:t>
            </a:fld>
            <a:endParaRPr lang="da-DK"/>
          </a:p>
        </p:txBody>
      </p:sp>
      <p:sp>
        <p:nvSpPr>
          <p:cNvPr id="5" name="Pladsholder til sidefod 2"/>
          <p:cNvSpPr>
            <a:spLocks noGrp="1"/>
          </p:cNvSpPr>
          <p:nvPr>
            <p:ph type="ftr" sz="quarter" idx="11"/>
          </p:nvPr>
        </p:nvSpPr>
        <p:spPr/>
        <p:txBody>
          <a:bodyPr/>
          <a:lstStyle>
            <a:lvl1pPr>
              <a:defRPr/>
            </a:lvl1pPr>
          </a:lstStyle>
          <a:p>
            <a:pPr>
              <a:defRPr/>
            </a:pPr>
            <a:endParaRPr lang="da-DK"/>
          </a:p>
        </p:txBody>
      </p:sp>
      <p:sp>
        <p:nvSpPr>
          <p:cNvPr id="6" name="Pladsholder til diasnummer 22"/>
          <p:cNvSpPr>
            <a:spLocks noGrp="1"/>
          </p:cNvSpPr>
          <p:nvPr>
            <p:ph type="sldNum" sz="quarter" idx="12"/>
          </p:nvPr>
        </p:nvSpPr>
        <p:spPr/>
        <p:txBody>
          <a:bodyPr/>
          <a:lstStyle>
            <a:lvl1pPr>
              <a:defRPr/>
            </a:lvl1pPr>
          </a:lstStyle>
          <a:p>
            <a:pPr>
              <a:defRPr/>
            </a:pPr>
            <a:fld id="{D9965C6B-D9D0-40B3-B1E1-E9CA58230154}" type="slidenum">
              <a:rPr lang="da-DK"/>
              <a:pPr>
                <a:defRPr/>
              </a:pPr>
              <a:t>‹#›</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lang="da-DK" smtClean="0"/>
              <a:t>Klik for at redigere titeltypografi i masteren</a:t>
            </a:r>
            <a:endParaRPr lang="en-US"/>
          </a:p>
        </p:txBody>
      </p:sp>
      <p:sp>
        <p:nvSpPr>
          <p:cNvPr id="3" name="Pladsholder til lodret titel 2"/>
          <p:cNvSpPr>
            <a:spLocks noGrp="1"/>
          </p:cNvSpPr>
          <p:nvPr>
            <p:ph type="body" orient="vert" idx="1"/>
          </p:nvPr>
        </p:nvSpPr>
        <p:spPr>
          <a:xfrm>
            <a:off x="457200" y="274638"/>
            <a:ext cx="6019800" cy="5851525"/>
          </a:xfrm>
        </p:spPr>
        <p:txBody>
          <a:bodyPr vert="eaVert"/>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Pladsholder til dato 13"/>
          <p:cNvSpPr>
            <a:spLocks noGrp="1"/>
          </p:cNvSpPr>
          <p:nvPr>
            <p:ph type="dt" sz="half" idx="10"/>
          </p:nvPr>
        </p:nvSpPr>
        <p:spPr/>
        <p:txBody>
          <a:bodyPr/>
          <a:lstStyle>
            <a:lvl1pPr>
              <a:defRPr/>
            </a:lvl1pPr>
          </a:lstStyle>
          <a:p>
            <a:pPr>
              <a:defRPr/>
            </a:pPr>
            <a:fld id="{6149C6CA-4276-4E63-AD81-DD62DDB97368}" type="datetimeFigureOut">
              <a:rPr lang="da-DK"/>
              <a:pPr>
                <a:defRPr/>
              </a:pPr>
              <a:t>06-02-2014</a:t>
            </a:fld>
            <a:endParaRPr lang="da-DK"/>
          </a:p>
        </p:txBody>
      </p:sp>
      <p:sp>
        <p:nvSpPr>
          <p:cNvPr id="5" name="Pladsholder til sidefod 2"/>
          <p:cNvSpPr>
            <a:spLocks noGrp="1"/>
          </p:cNvSpPr>
          <p:nvPr>
            <p:ph type="ftr" sz="quarter" idx="11"/>
          </p:nvPr>
        </p:nvSpPr>
        <p:spPr/>
        <p:txBody>
          <a:bodyPr/>
          <a:lstStyle>
            <a:lvl1pPr>
              <a:defRPr/>
            </a:lvl1pPr>
          </a:lstStyle>
          <a:p>
            <a:pPr>
              <a:defRPr/>
            </a:pPr>
            <a:endParaRPr lang="da-DK"/>
          </a:p>
        </p:txBody>
      </p:sp>
      <p:sp>
        <p:nvSpPr>
          <p:cNvPr id="6" name="Pladsholder til diasnummer 22"/>
          <p:cNvSpPr>
            <a:spLocks noGrp="1"/>
          </p:cNvSpPr>
          <p:nvPr>
            <p:ph type="sldNum" sz="quarter" idx="12"/>
          </p:nvPr>
        </p:nvSpPr>
        <p:spPr/>
        <p:txBody>
          <a:bodyPr/>
          <a:lstStyle>
            <a:lvl1pPr>
              <a:defRPr/>
            </a:lvl1pPr>
          </a:lstStyle>
          <a:p>
            <a:pPr>
              <a:defRPr/>
            </a:pPr>
            <a:fld id="{D76C1678-9DD1-49D6-A76A-5D4C489C7135}" type="slidenum">
              <a:rPr lang="da-DK"/>
              <a:pPr>
                <a:defRPr/>
              </a:pPr>
              <a:t>‹#›</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85800" y="2130480"/>
            <a:ext cx="7772040" cy="1469880"/>
          </a:xfrm>
          <a:prstGeom prst="rect">
            <a:avLst/>
          </a:prstGeom>
        </p:spPr>
        <p:txBody>
          <a:bodyPr wrap="none" lIns="0" tIns="0" rIns="0" bIns="0"/>
          <a:lstStyle/>
          <a:p>
            <a:endParaRPr/>
          </a:p>
        </p:txBody>
      </p:sp>
      <p:sp>
        <p:nvSpPr>
          <p:cNvPr id="6" name="PlaceHolder 2"/>
          <p:cNvSpPr>
            <a:spLocks noGrp="1"/>
          </p:cNvSpPr>
          <p:nvPr>
            <p:ph type="subTitle"/>
          </p:nvPr>
        </p:nvSpPr>
        <p:spPr>
          <a:xfrm>
            <a:off x="457200" y="1604520"/>
            <a:ext cx="8229240" cy="4526280"/>
          </a:xfrm>
          <a:prstGeom prst="rect">
            <a:avLst/>
          </a:prstGeom>
        </p:spPr>
        <p:txBody>
          <a:bodyPr wrap="none" lIns="0" tIns="0" rIns="0" bIns="0" anchor="ct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Pladsholder til titel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da-DK" smtClean="0"/>
              <a:t>Klik for at redigere titeltypografi i masteren</a:t>
            </a:r>
            <a:endParaRPr lang="en-US"/>
          </a:p>
        </p:txBody>
      </p:sp>
      <p:sp>
        <p:nvSpPr>
          <p:cNvPr id="1027" name="Pladsholder til tekst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smtClean="0"/>
          </a:p>
        </p:txBody>
      </p:sp>
      <p:sp>
        <p:nvSpPr>
          <p:cNvPr id="14" name="Pladsholder til dato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smtClean="0">
                <a:solidFill>
                  <a:schemeClr val="tx1">
                    <a:shade val="50000"/>
                  </a:schemeClr>
                </a:solidFill>
                <a:latin typeface="+mn-lt"/>
                <a:cs typeface="+mn-cs"/>
              </a:defRPr>
            </a:lvl1pPr>
          </a:lstStyle>
          <a:p>
            <a:pPr>
              <a:defRPr/>
            </a:pPr>
            <a:fld id="{703A1343-789E-41A8-95A0-1174A9EB1C93}" type="datetimeFigureOut">
              <a:rPr lang="da-DK"/>
              <a:pPr>
                <a:defRPr/>
              </a:pPr>
              <a:t>06-02-2014</a:t>
            </a:fld>
            <a:endParaRPr lang="da-DK"/>
          </a:p>
        </p:txBody>
      </p:sp>
      <p:sp>
        <p:nvSpPr>
          <p:cNvPr id="3" name="Pladsholder til sidefod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cs typeface="+mn-cs"/>
              </a:defRPr>
            </a:lvl1pPr>
          </a:lstStyle>
          <a:p>
            <a:pPr>
              <a:defRPr/>
            </a:pPr>
            <a:endParaRPr lang="da-DK"/>
          </a:p>
        </p:txBody>
      </p:sp>
      <p:sp>
        <p:nvSpPr>
          <p:cNvPr id="23" name="Pladsholder til diasnummer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smtClean="0">
                <a:solidFill>
                  <a:schemeClr val="tx1">
                    <a:shade val="50000"/>
                  </a:schemeClr>
                </a:solidFill>
                <a:latin typeface="+mn-lt"/>
                <a:cs typeface="+mn-cs"/>
              </a:defRPr>
            </a:lvl1pPr>
          </a:lstStyle>
          <a:p>
            <a:pPr>
              <a:defRPr/>
            </a:pPr>
            <a:fld id="{CE53B95B-F463-4D68-8E57-0BB9942C6E01}" type="slidenum">
              <a:rPr lang="da-DK"/>
              <a:pPr>
                <a:defRPr/>
              </a:pPr>
              <a:t>‹#›</a:t>
            </a:fld>
            <a:endParaRPr lang="da-DK"/>
          </a:p>
        </p:txBody>
      </p:sp>
    </p:spTree>
  </p:cSld>
  <p:clrMap bg1="dk1" tx1="lt1" bg2="dk2" tx2="lt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67" r:id="rId7"/>
    <p:sldLayoutId id="2147483666" r:id="rId8"/>
    <p:sldLayoutId id="2147483665" r:id="rId9"/>
    <p:sldLayoutId id="2147483664" r:id="rId10"/>
    <p:sldLayoutId id="2147483663" r:id="rId11"/>
    <p:sldLayoutId id="2147483674" r:id="rId12"/>
  </p:sldLayoutIdLst>
  <p:txStyles>
    <p:titleStyle>
      <a:lvl1pPr algn="ctr" rtl="0" fontAlgn="base">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fontAlgn="base">
        <a:spcBef>
          <a:spcPct val="0"/>
        </a:spcBef>
        <a:spcAft>
          <a:spcPct val="0"/>
        </a:spcAft>
        <a:defRPr sz="4100" b="1">
          <a:solidFill>
            <a:schemeClr val="tx1"/>
          </a:solidFill>
          <a:latin typeface="Lucida Sans"/>
        </a:defRPr>
      </a:lvl2pPr>
      <a:lvl3pPr algn="ctr" rtl="0" fontAlgn="base">
        <a:spcBef>
          <a:spcPct val="0"/>
        </a:spcBef>
        <a:spcAft>
          <a:spcPct val="0"/>
        </a:spcAft>
        <a:defRPr sz="4100" b="1">
          <a:solidFill>
            <a:schemeClr val="tx1"/>
          </a:solidFill>
          <a:latin typeface="Lucida Sans"/>
        </a:defRPr>
      </a:lvl3pPr>
      <a:lvl4pPr algn="ctr" rtl="0" fontAlgn="base">
        <a:spcBef>
          <a:spcPct val="0"/>
        </a:spcBef>
        <a:spcAft>
          <a:spcPct val="0"/>
        </a:spcAft>
        <a:defRPr sz="4100" b="1">
          <a:solidFill>
            <a:schemeClr val="tx1"/>
          </a:solidFill>
          <a:latin typeface="Lucida Sans"/>
        </a:defRPr>
      </a:lvl4pPr>
      <a:lvl5pPr algn="ctr" rtl="0" fontAlgn="base">
        <a:spcBef>
          <a:spcPct val="0"/>
        </a:spcBef>
        <a:spcAft>
          <a:spcPct val="0"/>
        </a:spcAft>
        <a:defRPr sz="4100" b="1">
          <a:solidFill>
            <a:schemeClr val="tx1"/>
          </a:solidFill>
          <a:latin typeface="Lucida Sans"/>
        </a:defRPr>
      </a:lvl5pPr>
      <a:lvl6pPr marL="457200" algn="ctr" rtl="0" fontAlgn="base">
        <a:spcBef>
          <a:spcPct val="0"/>
        </a:spcBef>
        <a:spcAft>
          <a:spcPct val="0"/>
        </a:spcAft>
        <a:defRPr sz="4100" b="1">
          <a:solidFill>
            <a:schemeClr val="tx1"/>
          </a:solidFill>
          <a:latin typeface="Lucida Sans"/>
        </a:defRPr>
      </a:lvl6pPr>
      <a:lvl7pPr marL="914400" algn="ctr" rtl="0" fontAlgn="base">
        <a:spcBef>
          <a:spcPct val="0"/>
        </a:spcBef>
        <a:spcAft>
          <a:spcPct val="0"/>
        </a:spcAft>
        <a:defRPr sz="4100" b="1">
          <a:solidFill>
            <a:schemeClr val="tx1"/>
          </a:solidFill>
          <a:latin typeface="Lucida Sans"/>
        </a:defRPr>
      </a:lvl7pPr>
      <a:lvl8pPr marL="1371600" algn="ctr" rtl="0" fontAlgn="base">
        <a:spcBef>
          <a:spcPct val="0"/>
        </a:spcBef>
        <a:spcAft>
          <a:spcPct val="0"/>
        </a:spcAft>
        <a:defRPr sz="4100" b="1">
          <a:solidFill>
            <a:schemeClr val="tx1"/>
          </a:solidFill>
          <a:latin typeface="Lucida Sans"/>
        </a:defRPr>
      </a:lvl8pPr>
      <a:lvl9pPr marL="1828800" algn="ctr" rtl="0" fontAlgn="base">
        <a:spcBef>
          <a:spcPct val="0"/>
        </a:spcBef>
        <a:spcAft>
          <a:spcPct val="0"/>
        </a:spcAft>
        <a:defRPr sz="4100" b="1">
          <a:solidFill>
            <a:schemeClr val="tx1"/>
          </a:solidFill>
          <a:latin typeface="Lucida Sans"/>
        </a:defRPr>
      </a:lvl9pPr>
    </p:titleStyle>
    <p:bodyStyle>
      <a:lvl1pPr marL="547688" indent="-411163" algn="l" rtl="0" fontAlgn="base">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fontAlgn="base">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fontAlgn="base">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fontAlgn="base">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fontAlgn="base">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sst.dk/publ/Publ2011/SYB/Palliation/PalliativeIndsats_anbef.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png"/><Relationship Id="rId18" Type="http://schemas.openxmlformats.org/officeDocument/2006/relationships/image" Target="../media/image38.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17" Type="http://schemas.openxmlformats.org/officeDocument/2006/relationships/image" Target="../media/image37.jpeg"/><Relationship Id="rId2" Type="http://schemas.openxmlformats.org/officeDocument/2006/relationships/image" Target="../media/image22.jpeg"/><Relationship Id="rId16" Type="http://schemas.openxmlformats.org/officeDocument/2006/relationships/image" Target="../media/image36.jpeg"/><Relationship Id="rId1" Type="http://schemas.openxmlformats.org/officeDocument/2006/relationships/slideLayout" Target="../slideLayouts/slideLayout4.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png"/><Relationship Id="rId1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hyperlink" Target="http://www.ncbi.nlm.nih.gov/pubmed/15810751" TargetMode="External"/><Relationship Id="rId7" Type="http://schemas.openxmlformats.org/officeDocument/2006/relationships/hyperlink" Target="http://www.ncbi.nlm.nih.gov/pubmed?term=Vassallo%20M%5bAuthor%5d&amp;cauthor=true&amp;cauthor_uid=1581075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www.ncbi.nlm.nih.gov/pubmed?term=Woollard%20J%5bAuthor%5d&amp;cauthor=true&amp;cauthor_uid=15810751" TargetMode="External"/><Relationship Id="rId5" Type="http://schemas.openxmlformats.org/officeDocument/2006/relationships/hyperlink" Target="http://www.ncbi.nlm.nih.gov/pubmed?term=Raut%20S%5bAuthor%5d&amp;cauthor=true&amp;cauthor_uid=15810751" TargetMode="External"/><Relationship Id="rId4" Type="http://schemas.openxmlformats.org/officeDocument/2006/relationships/hyperlink" Target="http://www.ncbi.nlm.nih.gov/pubmed?term=Allen%20S%5bAuthor%5d&amp;cauthor=true&amp;cauthor_uid=15810751"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pPr fontAlgn="auto">
              <a:spcAft>
                <a:spcPts val="0"/>
              </a:spcAft>
              <a:defRPr/>
            </a:pPr>
            <a:r>
              <a:rPr lang="da-DK" dirty="0" err="1" smtClean="0"/>
              <a:t>Palliation</a:t>
            </a:r>
            <a:r>
              <a:rPr lang="da-DK" dirty="0" smtClean="0"/>
              <a:t> af Lungesyge</a:t>
            </a:r>
            <a:endParaRPr lang="da-DK" dirty="0"/>
          </a:p>
        </p:txBody>
      </p:sp>
      <p:sp>
        <p:nvSpPr>
          <p:cNvPr id="3" name="Undertitel 2"/>
          <p:cNvSpPr>
            <a:spLocks noGrp="1"/>
          </p:cNvSpPr>
          <p:nvPr>
            <p:ph type="subTitle" idx="1"/>
          </p:nvPr>
        </p:nvSpPr>
        <p:spPr>
          <a:xfrm>
            <a:off x="1371600" y="3332163"/>
            <a:ext cx="6400800" cy="1752600"/>
          </a:xfrm>
        </p:spPr>
        <p:txBody>
          <a:bodyPr>
            <a:normAutofit/>
          </a:bodyPr>
          <a:lstStyle/>
          <a:p>
            <a:pPr fontAlgn="auto">
              <a:spcAft>
                <a:spcPts val="0"/>
              </a:spcAft>
              <a:buClr>
                <a:schemeClr val="tx1">
                  <a:shade val="95000"/>
                </a:schemeClr>
              </a:buClr>
              <a:buFont typeface="Wingdings 2"/>
              <a:buNone/>
              <a:defRPr/>
            </a:pPr>
            <a:r>
              <a:rPr lang="da-DK" dirty="0" smtClean="0"/>
              <a:t>Kristoffer </a:t>
            </a:r>
            <a:r>
              <a:rPr lang="da-DK" dirty="0" err="1" smtClean="0"/>
              <a:t>Marså</a:t>
            </a:r>
            <a:endParaRPr lang="da-DK" dirty="0" smtClean="0"/>
          </a:p>
          <a:p>
            <a:pPr fontAlgn="auto">
              <a:spcAft>
                <a:spcPts val="0"/>
              </a:spcAft>
              <a:buClr>
                <a:schemeClr val="tx1">
                  <a:shade val="95000"/>
                </a:schemeClr>
              </a:buClr>
              <a:buFont typeface="Wingdings 2"/>
              <a:buNone/>
              <a:defRPr/>
            </a:pPr>
            <a:r>
              <a:rPr lang="da-DK" dirty="0" smtClean="0"/>
              <a:t>1.Res. Læge</a:t>
            </a:r>
          </a:p>
          <a:p>
            <a:pPr fontAlgn="auto">
              <a:spcAft>
                <a:spcPts val="0"/>
              </a:spcAft>
              <a:buClr>
                <a:schemeClr val="tx1">
                  <a:shade val="95000"/>
                </a:schemeClr>
              </a:buClr>
              <a:buFont typeface="Wingdings 2"/>
              <a:buNone/>
              <a:defRPr/>
            </a:pPr>
            <a:r>
              <a:rPr lang="da-DK" dirty="0" smtClean="0"/>
              <a:t>Gentofte Lungemedicinsk afd.</a:t>
            </a:r>
          </a:p>
          <a:p>
            <a:pPr marL="514350" indent="-514350" fontAlgn="auto">
              <a:spcAft>
                <a:spcPts val="0"/>
              </a:spcAft>
              <a:buClr>
                <a:schemeClr val="tx1">
                  <a:shade val="95000"/>
                </a:schemeClr>
              </a:buClr>
              <a:buFont typeface="Wingdings 2"/>
              <a:buNone/>
              <a:defRPr/>
            </a:pPr>
            <a:endParaRPr lang="da-DK"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err="1" smtClean="0"/>
              <a:t>Disclosures</a:t>
            </a:r>
            <a:endParaRPr lang="da-DK" dirty="0"/>
          </a:p>
        </p:txBody>
      </p:sp>
      <p:sp>
        <p:nvSpPr>
          <p:cNvPr id="3" name="Pladsholder til indhold 2"/>
          <p:cNvSpPr>
            <a:spLocks noGrp="1"/>
          </p:cNvSpPr>
          <p:nvPr>
            <p:ph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da-DK" sz="1800" dirty="0" smtClean="0">
                <a:solidFill>
                  <a:schemeClr val="bg1"/>
                </a:solidFill>
              </a:rPr>
              <a:t>Klinisk arbejde:</a:t>
            </a:r>
          </a:p>
          <a:p>
            <a:pPr marL="548640" indent="-411480" fontAlgn="auto">
              <a:spcAft>
                <a:spcPts val="0"/>
              </a:spcAft>
              <a:buClr>
                <a:schemeClr val="tx1">
                  <a:shade val="95000"/>
                </a:schemeClr>
              </a:buClr>
              <a:buFont typeface="Wingdings 2"/>
              <a:buChar char=""/>
              <a:defRPr/>
            </a:pPr>
            <a:r>
              <a:rPr lang="da-DK" sz="1800" dirty="0" smtClean="0"/>
              <a:t>- Region Sjælland</a:t>
            </a:r>
          </a:p>
          <a:p>
            <a:pPr marL="548640" indent="-411480" fontAlgn="auto">
              <a:spcAft>
                <a:spcPts val="0"/>
              </a:spcAft>
              <a:buClr>
                <a:schemeClr val="tx1">
                  <a:shade val="95000"/>
                </a:schemeClr>
              </a:buClr>
              <a:buFont typeface="Wingdings 2"/>
              <a:buChar char=""/>
              <a:defRPr/>
            </a:pPr>
            <a:r>
              <a:rPr lang="da-DK" sz="1800" dirty="0" smtClean="0"/>
              <a:t>- Region Hovedstaden.</a:t>
            </a:r>
          </a:p>
          <a:p>
            <a:pPr marL="548640" indent="-411480" fontAlgn="auto">
              <a:spcAft>
                <a:spcPts val="0"/>
              </a:spcAft>
              <a:buClr>
                <a:schemeClr val="tx1">
                  <a:shade val="95000"/>
                </a:schemeClr>
              </a:buClr>
              <a:buFont typeface="Wingdings 2"/>
              <a:buChar char=""/>
              <a:defRPr/>
            </a:pPr>
            <a:r>
              <a:rPr lang="da-DK" sz="1800" dirty="0" smtClean="0"/>
              <a:t>- Hospice Sjælland</a:t>
            </a:r>
          </a:p>
          <a:p>
            <a:pPr marL="548640" indent="-411480" fontAlgn="auto">
              <a:spcAft>
                <a:spcPts val="0"/>
              </a:spcAft>
              <a:buClr>
                <a:schemeClr val="tx1">
                  <a:shade val="95000"/>
                </a:schemeClr>
              </a:buClr>
              <a:buFont typeface="Wingdings 2"/>
              <a:buChar char=""/>
              <a:defRPr/>
            </a:pPr>
            <a:endParaRPr lang="da-DK" sz="1800" dirty="0" smtClean="0"/>
          </a:p>
          <a:p>
            <a:pPr marL="548640" indent="-411480" fontAlgn="auto">
              <a:spcAft>
                <a:spcPts val="0"/>
              </a:spcAft>
              <a:buClr>
                <a:schemeClr val="tx1">
                  <a:shade val="95000"/>
                </a:schemeClr>
              </a:buClr>
              <a:buFont typeface="Wingdings 2"/>
              <a:buChar char=""/>
              <a:defRPr/>
            </a:pPr>
            <a:r>
              <a:rPr lang="da-DK" sz="1800" dirty="0" smtClean="0">
                <a:solidFill>
                  <a:schemeClr val="bg1"/>
                </a:solidFill>
              </a:rPr>
              <a:t>Betalt forskning:</a:t>
            </a:r>
          </a:p>
          <a:p>
            <a:pPr marL="548640" indent="-411480" fontAlgn="auto">
              <a:spcAft>
                <a:spcPts val="0"/>
              </a:spcAft>
              <a:buClr>
                <a:schemeClr val="tx1">
                  <a:shade val="95000"/>
                </a:schemeClr>
              </a:buClr>
              <a:buFont typeface="Wingdings 2"/>
              <a:buChar char=""/>
              <a:defRPr/>
            </a:pPr>
            <a:r>
              <a:rPr lang="da-DK" sz="1800" dirty="0" smtClean="0"/>
              <a:t>- Region Hovedstaden</a:t>
            </a:r>
          </a:p>
          <a:p>
            <a:pPr marL="548640" indent="-411480" fontAlgn="auto">
              <a:spcAft>
                <a:spcPts val="0"/>
              </a:spcAft>
              <a:buClr>
                <a:schemeClr val="tx1">
                  <a:shade val="95000"/>
                </a:schemeClr>
              </a:buClr>
              <a:buFont typeface="Wingdings 2"/>
              <a:buChar char=""/>
              <a:defRPr/>
            </a:pPr>
            <a:r>
              <a:rPr lang="da-DK" sz="1800" dirty="0" smtClean="0"/>
              <a:t>- Kræftens bekæmpelse</a:t>
            </a:r>
          </a:p>
          <a:p>
            <a:pPr marL="548640" indent="-411480" fontAlgn="auto">
              <a:spcAft>
                <a:spcPts val="0"/>
              </a:spcAft>
              <a:buClr>
                <a:schemeClr val="tx1">
                  <a:shade val="95000"/>
                </a:schemeClr>
              </a:buClr>
              <a:buFont typeface="Wingdings 2"/>
              <a:buChar char=""/>
              <a:defRPr/>
            </a:pPr>
            <a:r>
              <a:rPr lang="da-DK" sz="1800" dirty="0" smtClean="0"/>
              <a:t>- Boehringer Ingelheim </a:t>
            </a:r>
          </a:p>
          <a:p>
            <a:pPr marL="548640" indent="-411480" fontAlgn="auto">
              <a:spcAft>
                <a:spcPts val="0"/>
              </a:spcAft>
              <a:buClr>
                <a:schemeClr val="tx1">
                  <a:shade val="95000"/>
                </a:schemeClr>
              </a:buClr>
              <a:buFont typeface="Wingdings 2"/>
              <a:buChar char=""/>
              <a:defRPr/>
            </a:pPr>
            <a:endParaRPr lang="da-DK" sz="1800" dirty="0" smtClean="0"/>
          </a:p>
          <a:p>
            <a:pPr marL="548640" indent="-411480" fontAlgn="auto">
              <a:spcAft>
                <a:spcPts val="0"/>
              </a:spcAft>
              <a:buClr>
                <a:schemeClr val="tx1">
                  <a:shade val="95000"/>
                </a:schemeClr>
              </a:buClr>
              <a:buFont typeface="Wingdings 2"/>
              <a:buChar char=""/>
              <a:defRPr/>
            </a:pPr>
            <a:r>
              <a:rPr lang="da-DK" sz="1800" dirty="0" smtClean="0">
                <a:solidFill>
                  <a:schemeClr val="bg1"/>
                </a:solidFill>
              </a:rPr>
              <a:t>Betalt undervisning:</a:t>
            </a:r>
          </a:p>
          <a:p>
            <a:pPr marL="548640" indent="-411480" fontAlgn="auto">
              <a:spcAft>
                <a:spcPts val="0"/>
              </a:spcAft>
              <a:buClr>
                <a:schemeClr val="tx1">
                  <a:shade val="95000"/>
                </a:schemeClr>
              </a:buClr>
              <a:buFont typeface="Wingdings 2"/>
              <a:buChar char=""/>
              <a:defRPr/>
            </a:pPr>
            <a:r>
              <a:rPr lang="da-DK" sz="1800" dirty="0" smtClean="0"/>
              <a:t>Region Hovedstaden</a:t>
            </a:r>
          </a:p>
          <a:p>
            <a:pPr marL="548640" indent="-411480" fontAlgn="auto">
              <a:spcAft>
                <a:spcPts val="0"/>
              </a:spcAft>
              <a:buClr>
                <a:schemeClr val="tx1">
                  <a:shade val="95000"/>
                </a:schemeClr>
              </a:buClr>
              <a:buFont typeface="Wingdings 2"/>
              <a:buChar char=""/>
              <a:defRPr/>
            </a:pPr>
            <a:r>
              <a:rPr lang="da-DK" sz="1800" dirty="0" smtClean="0"/>
              <a:t>Boehringer Ingelheim </a:t>
            </a:r>
          </a:p>
          <a:p>
            <a:pPr marL="548640" indent="-411480" fontAlgn="auto">
              <a:spcAft>
                <a:spcPts val="0"/>
              </a:spcAft>
              <a:buClr>
                <a:schemeClr val="tx1">
                  <a:shade val="95000"/>
                </a:schemeClr>
              </a:buClr>
              <a:buFont typeface="Wingdings 2"/>
              <a:buChar char=""/>
              <a:defRPr/>
            </a:pPr>
            <a:r>
              <a:rPr lang="da-DK" sz="1800" dirty="0" err="1" smtClean="0"/>
              <a:t>Norpharma</a:t>
            </a:r>
            <a:endParaRPr lang="da-DK" sz="1800" dirty="0" smtClean="0"/>
          </a:p>
          <a:p>
            <a:pPr marL="548640" indent="-411480" fontAlgn="auto">
              <a:spcAft>
                <a:spcPts val="0"/>
              </a:spcAft>
              <a:buClr>
                <a:schemeClr val="tx1">
                  <a:shade val="95000"/>
                </a:schemeClr>
              </a:buClr>
              <a:buFont typeface="Wingdings 2"/>
              <a:buChar char=""/>
              <a:defRPr/>
            </a:pPr>
            <a:r>
              <a:rPr lang="da-DK" sz="1800" dirty="0" err="1" smtClean="0"/>
              <a:t>Almirall</a:t>
            </a:r>
            <a:endParaRPr lang="da-DK" sz="1800" dirty="0" smtClean="0"/>
          </a:p>
          <a:p>
            <a:pPr marL="548640" indent="-411480" fontAlgn="auto">
              <a:spcAft>
                <a:spcPts val="0"/>
              </a:spcAft>
              <a:buClr>
                <a:schemeClr val="tx1">
                  <a:shade val="95000"/>
                </a:schemeClr>
              </a:buClr>
              <a:buFont typeface="Wingdings 2"/>
              <a:buChar char=""/>
              <a:defRPr/>
            </a:pPr>
            <a:r>
              <a:rPr lang="da-DK" sz="1800" dirty="0" smtClean="0"/>
              <a:t>GlaxoSmithKline</a:t>
            </a:r>
          </a:p>
          <a:p>
            <a:pPr marL="548640" indent="-411480" fontAlgn="auto">
              <a:spcAft>
                <a:spcPts val="0"/>
              </a:spcAft>
              <a:buClr>
                <a:schemeClr val="tx1">
                  <a:shade val="95000"/>
                </a:schemeClr>
              </a:buClr>
              <a:buFont typeface="Wingdings 2"/>
              <a:buChar char=""/>
              <a:defRPr/>
            </a:pPr>
            <a:endParaRPr lang="da-DK" sz="1800" dirty="0"/>
          </a:p>
        </p:txBody>
      </p:sp>
      <p:pic>
        <p:nvPicPr>
          <p:cNvPr id="16387" name="Billede 3" descr="darth vader.jpg"/>
          <p:cNvPicPr>
            <a:picLocks noChangeAspect="1"/>
          </p:cNvPicPr>
          <p:nvPr/>
        </p:nvPicPr>
        <p:blipFill>
          <a:blip r:embed="rId2"/>
          <a:srcRect/>
          <a:stretch>
            <a:fillRect/>
          </a:stretch>
        </p:blipFill>
        <p:spPr bwMode="auto">
          <a:xfrm>
            <a:off x="4932363" y="1724025"/>
            <a:ext cx="3527425" cy="2360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Rygestop</a:t>
            </a:r>
            <a:endParaRPr lang="da-DK" dirty="0"/>
          </a:p>
        </p:txBody>
      </p:sp>
      <p:pic>
        <p:nvPicPr>
          <p:cNvPr id="17410" name="Pladsholder til indhold 3" descr="1.jpg"/>
          <p:cNvPicPr>
            <a:picLocks noGrp="1" noChangeAspect="1"/>
          </p:cNvPicPr>
          <p:nvPr>
            <p:ph idx="1"/>
          </p:nvPr>
        </p:nvPicPr>
        <p:blipFill>
          <a:blip r:embed="rId2"/>
          <a:srcRect/>
          <a:stretch>
            <a:fillRect/>
          </a:stretch>
        </p:blipFill>
        <p:spPr>
          <a:xfrm>
            <a:off x="3563938" y="5067300"/>
            <a:ext cx="2552700" cy="1790700"/>
          </a:xfrm>
        </p:spPr>
      </p:pic>
      <p:pic>
        <p:nvPicPr>
          <p:cNvPr id="17411" name="Billede 4" descr="2.jpg"/>
          <p:cNvPicPr>
            <a:picLocks noChangeAspect="1"/>
          </p:cNvPicPr>
          <p:nvPr/>
        </p:nvPicPr>
        <p:blipFill>
          <a:blip r:embed="rId3"/>
          <a:srcRect/>
          <a:stretch>
            <a:fillRect/>
          </a:stretch>
        </p:blipFill>
        <p:spPr bwMode="auto">
          <a:xfrm>
            <a:off x="6367463" y="4675188"/>
            <a:ext cx="2776537" cy="2182812"/>
          </a:xfrm>
          <a:prstGeom prst="rect">
            <a:avLst/>
          </a:prstGeom>
          <a:noFill/>
          <a:ln w="9525">
            <a:noFill/>
            <a:miter lim="800000"/>
            <a:headEnd/>
            <a:tailEnd/>
          </a:ln>
        </p:spPr>
      </p:pic>
      <p:pic>
        <p:nvPicPr>
          <p:cNvPr id="17412" name="Billede 5" descr="3.jpg"/>
          <p:cNvPicPr>
            <a:picLocks noChangeAspect="1"/>
          </p:cNvPicPr>
          <p:nvPr/>
        </p:nvPicPr>
        <p:blipFill>
          <a:blip r:embed="rId4"/>
          <a:srcRect/>
          <a:stretch>
            <a:fillRect/>
          </a:stretch>
        </p:blipFill>
        <p:spPr bwMode="auto">
          <a:xfrm>
            <a:off x="6156325" y="3068638"/>
            <a:ext cx="2628900" cy="1743075"/>
          </a:xfrm>
          <a:prstGeom prst="rect">
            <a:avLst/>
          </a:prstGeom>
          <a:noFill/>
          <a:ln w="9525">
            <a:noFill/>
            <a:miter lim="800000"/>
            <a:headEnd/>
            <a:tailEnd/>
          </a:ln>
        </p:spPr>
      </p:pic>
      <p:pic>
        <p:nvPicPr>
          <p:cNvPr id="17413" name="Billede 6" descr="4.jpg"/>
          <p:cNvPicPr>
            <a:picLocks noChangeAspect="1"/>
          </p:cNvPicPr>
          <p:nvPr/>
        </p:nvPicPr>
        <p:blipFill>
          <a:blip r:embed="rId5"/>
          <a:srcRect/>
          <a:stretch>
            <a:fillRect/>
          </a:stretch>
        </p:blipFill>
        <p:spPr bwMode="auto">
          <a:xfrm>
            <a:off x="1403350" y="2708275"/>
            <a:ext cx="2390775" cy="1914525"/>
          </a:xfrm>
          <a:prstGeom prst="rect">
            <a:avLst/>
          </a:prstGeom>
          <a:noFill/>
          <a:ln w="9525">
            <a:noFill/>
            <a:miter lim="800000"/>
            <a:headEnd/>
            <a:tailEnd/>
          </a:ln>
        </p:spPr>
      </p:pic>
      <p:pic>
        <p:nvPicPr>
          <p:cNvPr id="17414" name="Billede 7" descr="5.jpg"/>
          <p:cNvPicPr>
            <a:picLocks noChangeAspect="1"/>
          </p:cNvPicPr>
          <p:nvPr/>
        </p:nvPicPr>
        <p:blipFill>
          <a:blip r:embed="rId6"/>
          <a:srcRect/>
          <a:stretch>
            <a:fillRect/>
          </a:stretch>
        </p:blipFill>
        <p:spPr bwMode="auto">
          <a:xfrm>
            <a:off x="3492500" y="1341438"/>
            <a:ext cx="2990850" cy="1533525"/>
          </a:xfrm>
          <a:prstGeom prst="rect">
            <a:avLst/>
          </a:prstGeom>
          <a:noFill/>
          <a:ln w="9525">
            <a:noFill/>
            <a:miter lim="800000"/>
            <a:headEnd/>
            <a:tailEnd/>
          </a:ln>
        </p:spPr>
      </p:pic>
      <p:pic>
        <p:nvPicPr>
          <p:cNvPr id="17415" name="Billede 8" descr="7.jpg"/>
          <p:cNvPicPr>
            <a:picLocks noChangeAspect="1"/>
          </p:cNvPicPr>
          <p:nvPr/>
        </p:nvPicPr>
        <p:blipFill>
          <a:blip r:embed="rId7"/>
          <a:srcRect/>
          <a:stretch>
            <a:fillRect/>
          </a:stretch>
        </p:blipFill>
        <p:spPr bwMode="auto">
          <a:xfrm>
            <a:off x="468313" y="4724400"/>
            <a:ext cx="2533650" cy="1800225"/>
          </a:xfrm>
          <a:prstGeom prst="rect">
            <a:avLst/>
          </a:prstGeom>
          <a:noFill/>
          <a:ln w="9525">
            <a:noFill/>
            <a:miter lim="800000"/>
            <a:headEnd/>
            <a:tailEnd/>
          </a:ln>
        </p:spPr>
      </p:pic>
      <p:pic>
        <p:nvPicPr>
          <p:cNvPr id="17416" name="Billede 9" descr="8.jpg"/>
          <p:cNvPicPr>
            <a:picLocks noChangeAspect="1"/>
          </p:cNvPicPr>
          <p:nvPr/>
        </p:nvPicPr>
        <p:blipFill>
          <a:blip r:embed="rId8"/>
          <a:srcRect/>
          <a:stretch>
            <a:fillRect/>
          </a:stretch>
        </p:blipFill>
        <p:spPr bwMode="auto">
          <a:xfrm>
            <a:off x="6804025" y="1268413"/>
            <a:ext cx="2143125" cy="2143125"/>
          </a:xfrm>
          <a:prstGeom prst="rect">
            <a:avLst/>
          </a:prstGeom>
          <a:noFill/>
          <a:ln w="9525">
            <a:noFill/>
            <a:miter lim="800000"/>
            <a:headEnd/>
            <a:tailEnd/>
          </a:ln>
        </p:spPr>
      </p:pic>
      <p:pic>
        <p:nvPicPr>
          <p:cNvPr id="17417" name="Billede 10" descr="9.jpg"/>
          <p:cNvPicPr>
            <a:picLocks noChangeAspect="1"/>
          </p:cNvPicPr>
          <p:nvPr/>
        </p:nvPicPr>
        <p:blipFill>
          <a:blip r:embed="rId9"/>
          <a:srcRect/>
          <a:stretch>
            <a:fillRect/>
          </a:stretch>
        </p:blipFill>
        <p:spPr bwMode="auto">
          <a:xfrm>
            <a:off x="468313" y="1484313"/>
            <a:ext cx="2686050" cy="1704975"/>
          </a:xfrm>
          <a:prstGeom prst="rect">
            <a:avLst/>
          </a:prstGeom>
          <a:noFill/>
          <a:ln w="9525">
            <a:noFill/>
            <a:miter lim="800000"/>
            <a:headEnd/>
            <a:tailEnd/>
          </a:ln>
        </p:spPr>
      </p:pic>
      <p:pic>
        <p:nvPicPr>
          <p:cNvPr id="17418" name="Billede 11" descr="0.jpg"/>
          <p:cNvPicPr>
            <a:picLocks noChangeAspect="1"/>
          </p:cNvPicPr>
          <p:nvPr/>
        </p:nvPicPr>
        <p:blipFill>
          <a:blip r:embed="rId10"/>
          <a:srcRect/>
          <a:stretch>
            <a:fillRect/>
          </a:stretch>
        </p:blipFill>
        <p:spPr bwMode="auto">
          <a:xfrm>
            <a:off x="3419475" y="2765425"/>
            <a:ext cx="3168650" cy="2128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Sygdommens forløb</a:t>
            </a:r>
            <a:endParaRPr lang="da-DK" dirty="0"/>
          </a:p>
        </p:txBody>
      </p:sp>
      <p:pic>
        <p:nvPicPr>
          <p:cNvPr id="18434" name="Pladsholder til indhold 3" descr="sygdomsrogression 001.jpg"/>
          <p:cNvPicPr>
            <a:picLocks noGrp="1" noChangeAspect="1"/>
          </p:cNvPicPr>
          <p:nvPr>
            <p:ph idx="1"/>
          </p:nvPr>
        </p:nvPicPr>
        <p:blipFill>
          <a:blip r:embed="rId2"/>
          <a:srcRect/>
          <a:stretch>
            <a:fillRect/>
          </a:stretch>
        </p:blipFill>
        <p:spPr>
          <a:xfrm>
            <a:off x="0" y="2708275"/>
            <a:ext cx="9047163" cy="2009775"/>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Den terapeutiske lammelse</a:t>
            </a:r>
            <a:endParaRPr lang="da-DK" dirty="0"/>
          </a:p>
        </p:txBody>
      </p:sp>
      <p:pic>
        <p:nvPicPr>
          <p:cNvPr id="19458" name="Pladsholder til indhold 3" descr="2.jpg"/>
          <p:cNvPicPr>
            <a:picLocks noGrp="1" noChangeAspect="1"/>
          </p:cNvPicPr>
          <p:nvPr>
            <p:ph idx="1"/>
          </p:nvPr>
        </p:nvPicPr>
        <p:blipFill>
          <a:blip r:embed="rId2"/>
          <a:srcRect/>
          <a:stretch>
            <a:fillRect/>
          </a:stretch>
        </p:blipFill>
        <p:spPr>
          <a:xfrm>
            <a:off x="719138" y="1600200"/>
            <a:ext cx="7705725" cy="4708525"/>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I gamle dage</a:t>
            </a:r>
            <a:endParaRPr lang="da-DK" dirty="0"/>
          </a:p>
        </p:txBody>
      </p:sp>
      <p:sp>
        <p:nvSpPr>
          <p:cNvPr id="20482" name="Pladsholder til indhold 6"/>
          <p:cNvSpPr>
            <a:spLocks noGrp="1"/>
          </p:cNvSpPr>
          <p:nvPr>
            <p:ph sz="half" idx="1"/>
          </p:nvPr>
        </p:nvSpPr>
        <p:spPr/>
        <p:txBody>
          <a:bodyPr/>
          <a:lstStyle/>
          <a:p>
            <a:endParaRPr lang="da-DK" smtClean="0"/>
          </a:p>
          <a:p>
            <a:endParaRPr lang="da-DK" smtClean="0"/>
          </a:p>
          <a:p>
            <a:endParaRPr lang="da-DK" smtClean="0"/>
          </a:p>
          <a:p>
            <a:endParaRPr lang="da-DK" smtClean="0"/>
          </a:p>
          <a:p>
            <a:endParaRPr lang="da-DK" smtClean="0"/>
          </a:p>
          <a:p>
            <a:endParaRPr lang="da-DK" smtClean="0"/>
          </a:p>
          <a:p>
            <a:r>
              <a:rPr lang="da-DK" smtClean="0"/>
              <a:t>Der var engang</a:t>
            </a:r>
          </a:p>
        </p:txBody>
      </p:sp>
      <p:sp>
        <p:nvSpPr>
          <p:cNvPr id="20483" name="Pladsholder til indhold 7"/>
          <p:cNvSpPr>
            <a:spLocks noGrp="1"/>
          </p:cNvSpPr>
          <p:nvPr>
            <p:ph sz="half" idx="2"/>
          </p:nvPr>
        </p:nvSpPr>
        <p:spPr/>
        <p:txBody>
          <a:bodyPr/>
          <a:lstStyle/>
          <a:p>
            <a:endParaRPr lang="da-DK" smtClean="0"/>
          </a:p>
          <a:p>
            <a:endParaRPr lang="da-DK" smtClean="0"/>
          </a:p>
          <a:p>
            <a:endParaRPr lang="da-DK" smtClean="0"/>
          </a:p>
          <a:p>
            <a:endParaRPr lang="da-DK" smtClean="0"/>
          </a:p>
          <a:p>
            <a:endParaRPr lang="da-DK" smtClean="0"/>
          </a:p>
          <a:p>
            <a:endParaRPr lang="da-DK" smtClean="0"/>
          </a:p>
          <a:p>
            <a:r>
              <a:rPr lang="da-DK" smtClean="0"/>
              <a:t>Så blive vi så klog</a:t>
            </a:r>
          </a:p>
          <a:p>
            <a:endParaRPr lang="da-DK" smtClean="0"/>
          </a:p>
        </p:txBody>
      </p:sp>
      <p:sp>
        <p:nvSpPr>
          <p:cNvPr id="4" name="Rektangel 3"/>
          <p:cNvSpPr/>
          <p:nvPr/>
        </p:nvSpPr>
        <p:spPr>
          <a:xfrm>
            <a:off x="1071563" y="2071688"/>
            <a:ext cx="3000375" cy="207168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p>
        </p:txBody>
      </p:sp>
      <p:cxnSp>
        <p:nvCxnSpPr>
          <p:cNvPr id="6" name="Lige forbindelse 5"/>
          <p:cNvCxnSpPr>
            <a:stCxn id="4" idx="0"/>
          </p:cNvCxnSpPr>
          <p:nvPr/>
        </p:nvCxnSpPr>
        <p:spPr>
          <a:xfrm rot="16200000" flipH="1">
            <a:off x="1498601" y="3143250"/>
            <a:ext cx="2144712" cy="1587"/>
          </a:xfrm>
          <a:prstGeom prst="line">
            <a:avLst/>
          </a:prstGeom>
        </p:spPr>
        <p:style>
          <a:lnRef idx="1">
            <a:schemeClr val="accent1"/>
          </a:lnRef>
          <a:fillRef idx="0">
            <a:schemeClr val="accent1"/>
          </a:fillRef>
          <a:effectRef idx="0">
            <a:schemeClr val="accent1"/>
          </a:effectRef>
          <a:fontRef idx="minor">
            <a:schemeClr val="tx1"/>
          </a:fontRef>
        </p:style>
      </p:cxnSp>
      <p:sp>
        <p:nvSpPr>
          <p:cNvPr id="9" name="Rektangel 8"/>
          <p:cNvSpPr/>
          <p:nvPr/>
        </p:nvSpPr>
        <p:spPr>
          <a:xfrm>
            <a:off x="5214938" y="2143125"/>
            <a:ext cx="2786062" cy="2000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p>
        </p:txBody>
      </p:sp>
      <p:cxnSp>
        <p:nvCxnSpPr>
          <p:cNvPr id="11" name="Lige forbindelse 10"/>
          <p:cNvCxnSpPr/>
          <p:nvPr/>
        </p:nvCxnSpPr>
        <p:spPr>
          <a:xfrm>
            <a:off x="5214938" y="2143125"/>
            <a:ext cx="2714625" cy="2000250"/>
          </a:xfrm>
          <a:prstGeom prst="line">
            <a:avLst/>
          </a:prstGeom>
        </p:spPr>
        <p:style>
          <a:lnRef idx="1">
            <a:schemeClr val="accent1"/>
          </a:lnRef>
          <a:fillRef idx="0">
            <a:schemeClr val="accent1"/>
          </a:fillRef>
          <a:effectRef idx="0">
            <a:schemeClr val="accent1"/>
          </a:effectRef>
          <a:fontRef idx="minor">
            <a:schemeClr val="tx1"/>
          </a:fontRef>
        </p:style>
      </p:cxnSp>
      <p:sp>
        <p:nvSpPr>
          <p:cNvPr id="20488" name="Tekstboks 12"/>
          <p:cNvSpPr txBox="1">
            <a:spLocks noChangeArrowheads="1"/>
          </p:cNvSpPr>
          <p:nvPr/>
        </p:nvSpPr>
        <p:spPr bwMode="auto">
          <a:xfrm>
            <a:off x="1143000" y="2500313"/>
            <a:ext cx="1214438" cy="369887"/>
          </a:xfrm>
          <a:prstGeom prst="rect">
            <a:avLst/>
          </a:prstGeom>
          <a:noFill/>
          <a:ln w="9525">
            <a:noFill/>
            <a:miter lim="800000"/>
            <a:headEnd/>
            <a:tailEnd/>
          </a:ln>
        </p:spPr>
        <p:txBody>
          <a:bodyPr>
            <a:spAutoFit/>
          </a:bodyPr>
          <a:lstStyle/>
          <a:p>
            <a:r>
              <a:rPr lang="da-DK">
                <a:latin typeface="Book Antiqua" pitchFamily="18" charset="0"/>
              </a:rPr>
              <a:t>Kurativ</a:t>
            </a:r>
          </a:p>
        </p:txBody>
      </p:sp>
      <p:sp>
        <p:nvSpPr>
          <p:cNvPr id="20489" name="Tekstboks 15"/>
          <p:cNvSpPr txBox="1">
            <a:spLocks noChangeArrowheads="1"/>
          </p:cNvSpPr>
          <p:nvPr/>
        </p:nvSpPr>
        <p:spPr bwMode="auto">
          <a:xfrm>
            <a:off x="2786063" y="3429000"/>
            <a:ext cx="1214437" cy="369888"/>
          </a:xfrm>
          <a:prstGeom prst="rect">
            <a:avLst/>
          </a:prstGeom>
          <a:noFill/>
          <a:ln w="9525">
            <a:noFill/>
            <a:miter lim="800000"/>
            <a:headEnd/>
            <a:tailEnd/>
          </a:ln>
        </p:spPr>
        <p:txBody>
          <a:bodyPr>
            <a:spAutoFit/>
          </a:bodyPr>
          <a:lstStyle/>
          <a:p>
            <a:r>
              <a:rPr lang="da-DK">
                <a:latin typeface="Book Antiqua" pitchFamily="18" charset="0"/>
              </a:rPr>
              <a:t>Palliativ</a:t>
            </a:r>
          </a:p>
        </p:txBody>
      </p:sp>
      <p:sp>
        <p:nvSpPr>
          <p:cNvPr id="20490" name="Tekstboks 16"/>
          <p:cNvSpPr txBox="1">
            <a:spLocks noChangeArrowheads="1"/>
          </p:cNvSpPr>
          <p:nvPr/>
        </p:nvSpPr>
        <p:spPr bwMode="auto">
          <a:xfrm>
            <a:off x="5500688" y="3429000"/>
            <a:ext cx="1214437" cy="369888"/>
          </a:xfrm>
          <a:prstGeom prst="rect">
            <a:avLst/>
          </a:prstGeom>
          <a:noFill/>
          <a:ln w="9525">
            <a:noFill/>
            <a:miter lim="800000"/>
            <a:headEnd/>
            <a:tailEnd/>
          </a:ln>
        </p:spPr>
        <p:txBody>
          <a:bodyPr>
            <a:spAutoFit/>
          </a:bodyPr>
          <a:lstStyle/>
          <a:p>
            <a:r>
              <a:rPr lang="da-DK">
                <a:latin typeface="Book Antiqua" pitchFamily="18" charset="0"/>
              </a:rPr>
              <a:t>Kurativ</a:t>
            </a:r>
          </a:p>
        </p:txBody>
      </p:sp>
      <p:sp>
        <p:nvSpPr>
          <p:cNvPr id="20491" name="Tekstboks 17"/>
          <p:cNvSpPr txBox="1">
            <a:spLocks noChangeArrowheads="1"/>
          </p:cNvSpPr>
          <p:nvPr/>
        </p:nvSpPr>
        <p:spPr bwMode="auto">
          <a:xfrm>
            <a:off x="6286500" y="2500313"/>
            <a:ext cx="1428750" cy="369887"/>
          </a:xfrm>
          <a:prstGeom prst="rect">
            <a:avLst/>
          </a:prstGeom>
          <a:noFill/>
          <a:ln w="9525">
            <a:noFill/>
            <a:miter lim="800000"/>
            <a:headEnd/>
            <a:tailEnd/>
          </a:ln>
        </p:spPr>
        <p:txBody>
          <a:bodyPr>
            <a:spAutoFit/>
          </a:bodyPr>
          <a:lstStyle/>
          <a:p>
            <a:r>
              <a:rPr lang="da-DK">
                <a:latin typeface="Book Antiqua" pitchFamily="18" charset="0"/>
              </a:rPr>
              <a:t>Palliativ</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Hvornår…</a:t>
            </a:r>
            <a:endParaRPr lang="da-DK" dirty="0"/>
          </a:p>
        </p:txBody>
      </p:sp>
      <p:pic>
        <p:nvPicPr>
          <p:cNvPr id="21506" name="Picture 2"/>
          <p:cNvPicPr>
            <a:picLocks noGrp="1" noChangeAspect="1" noChangeArrowheads="1"/>
          </p:cNvPicPr>
          <p:nvPr>
            <p:ph idx="1"/>
          </p:nvPr>
        </p:nvPicPr>
        <p:blipFill>
          <a:blip r:embed="rId2"/>
          <a:srcRect/>
          <a:stretch>
            <a:fillRect/>
          </a:stretch>
        </p:blipFill>
        <p:spPr>
          <a:xfrm>
            <a:off x="1289050" y="1600200"/>
            <a:ext cx="6565900" cy="4708525"/>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57200" y="274638"/>
            <a:ext cx="8229600" cy="706090"/>
          </a:xfrm>
        </p:spPr>
        <p:txBody>
          <a:bodyPr/>
          <a:lstStyle/>
          <a:p>
            <a:pPr fontAlgn="auto">
              <a:spcAft>
                <a:spcPts val="0"/>
              </a:spcAft>
              <a:defRPr/>
            </a:pPr>
            <a:r>
              <a:rPr lang="da-DK" sz="3600" dirty="0" smtClean="0">
                <a:solidFill>
                  <a:schemeClr val="tx1">
                    <a:lumMod val="65000"/>
                    <a:lumOff val="35000"/>
                  </a:schemeClr>
                </a:solidFill>
              </a:rPr>
              <a:t>Lungemodellen</a:t>
            </a:r>
            <a:endParaRPr lang="da-DK" sz="3600" dirty="0">
              <a:solidFill>
                <a:schemeClr val="tx1">
                  <a:lumMod val="65000"/>
                  <a:lumOff val="35000"/>
                </a:schemeClr>
              </a:solidFill>
            </a:endParaRPr>
          </a:p>
        </p:txBody>
      </p:sp>
      <p:grpSp>
        <p:nvGrpSpPr>
          <p:cNvPr id="22530" name="Gruppe 1"/>
          <p:cNvGrpSpPr>
            <a:grpSpLocks/>
          </p:cNvGrpSpPr>
          <p:nvPr/>
        </p:nvGrpSpPr>
        <p:grpSpPr bwMode="auto">
          <a:xfrm>
            <a:off x="203200" y="1052513"/>
            <a:ext cx="8616950" cy="5235575"/>
            <a:chOff x="190222" y="1097776"/>
            <a:chExt cx="8779602" cy="5208592"/>
          </a:xfrm>
        </p:grpSpPr>
        <p:grpSp>
          <p:nvGrpSpPr>
            <p:cNvPr id="22531" name="Gruppe 270"/>
            <p:cNvGrpSpPr>
              <a:grpSpLocks/>
            </p:cNvGrpSpPr>
            <p:nvPr/>
          </p:nvGrpSpPr>
          <p:grpSpPr bwMode="auto">
            <a:xfrm>
              <a:off x="190222" y="1097776"/>
              <a:ext cx="8779602" cy="5208592"/>
              <a:chOff x="190222" y="1097776"/>
              <a:chExt cx="8779602" cy="5208592"/>
            </a:xfrm>
          </p:grpSpPr>
          <p:grpSp>
            <p:nvGrpSpPr>
              <p:cNvPr id="22535" name="Gruppe 246"/>
              <p:cNvGrpSpPr>
                <a:grpSpLocks/>
              </p:cNvGrpSpPr>
              <p:nvPr/>
            </p:nvGrpSpPr>
            <p:grpSpPr bwMode="auto">
              <a:xfrm>
                <a:off x="867242" y="1854706"/>
                <a:ext cx="7618078" cy="3891265"/>
                <a:chOff x="609878" y="1557799"/>
                <a:chExt cx="7618078" cy="3891265"/>
              </a:xfrm>
            </p:grpSpPr>
            <p:sp>
              <p:nvSpPr>
                <p:cNvPr id="10" name="Kombinationstegning 9"/>
                <p:cNvSpPr/>
                <p:nvPr/>
              </p:nvSpPr>
              <p:spPr>
                <a:xfrm>
                  <a:off x="612194" y="2287007"/>
                  <a:ext cx="7615026" cy="3161795"/>
                </a:xfrm>
                <a:custGeom>
                  <a:avLst/>
                  <a:gdLst>
                    <a:gd name="connsiteX0" fmla="*/ 0 w 7615646"/>
                    <a:gd name="connsiteY0" fmla="*/ 0 h 3161212"/>
                    <a:gd name="connsiteX1" fmla="*/ 26126 w 7615646"/>
                    <a:gd name="connsiteY1" fmla="*/ 3148149 h 3161212"/>
                    <a:gd name="connsiteX2" fmla="*/ 7615646 w 7615646"/>
                    <a:gd name="connsiteY2" fmla="*/ 3161212 h 3161212"/>
                    <a:gd name="connsiteX3" fmla="*/ 7602583 w 7615646"/>
                    <a:gd name="connsiteY3" fmla="*/ 2455817 h 3161212"/>
                    <a:gd name="connsiteX4" fmla="*/ 0 w 7615646"/>
                    <a:gd name="connsiteY4" fmla="*/ 0 h 316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5646" h="3161212">
                      <a:moveTo>
                        <a:pt x="0" y="0"/>
                      </a:moveTo>
                      <a:lnTo>
                        <a:pt x="26126" y="3148149"/>
                      </a:lnTo>
                      <a:lnTo>
                        <a:pt x="7615646" y="3161212"/>
                      </a:lnTo>
                      <a:lnTo>
                        <a:pt x="7602583" y="2455817"/>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nvGrpSpPr>
                <p:cNvPr id="22546" name="Gruppe 245"/>
                <p:cNvGrpSpPr>
                  <a:grpSpLocks/>
                </p:cNvGrpSpPr>
                <p:nvPr/>
              </p:nvGrpSpPr>
              <p:grpSpPr bwMode="auto">
                <a:xfrm>
                  <a:off x="609878" y="1557799"/>
                  <a:ext cx="7618078" cy="3871818"/>
                  <a:chOff x="609878" y="1557799"/>
                  <a:chExt cx="7618078" cy="3871818"/>
                </a:xfrm>
              </p:grpSpPr>
              <p:grpSp>
                <p:nvGrpSpPr>
                  <p:cNvPr id="22547" name="Gruppe 182"/>
                  <p:cNvGrpSpPr>
                    <a:grpSpLocks/>
                  </p:cNvGrpSpPr>
                  <p:nvPr/>
                </p:nvGrpSpPr>
                <p:grpSpPr bwMode="auto">
                  <a:xfrm>
                    <a:off x="612309" y="1557799"/>
                    <a:ext cx="7615647" cy="3864676"/>
                    <a:chOff x="612309" y="1557799"/>
                    <a:chExt cx="7615647" cy="3864676"/>
                  </a:xfrm>
                </p:grpSpPr>
                <p:grpSp>
                  <p:nvGrpSpPr>
                    <p:cNvPr id="22560" name="Gruppe 179"/>
                    <p:cNvGrpSpPr>
                      <a:grpSpLocks/>
                    </p:cNvGrpSpPr>
                    <p:nvPr/>
                  </p:nvGrpSpPr>
                  <p:grpSpPr bwMode="auto">
                    <a:xfrm>
                      <a:off x="612309" y="1557799"/>
                      <a:ext cx="7615647" cy="3864676"/>
                      <a:chOff x="555836" y="1930783"/>
                      <a:chExt cx="7615647" cy="3864676"/>
                    </a:xfrm>
                  </p:grpSpPr>
                  <p:grpSp>
                    <p:nvGrpSpPr>
                      <p:cNvPr id="22562" name="Gruppe 142"/>
                      <p:cNvGrpSpPr>
                        <a:grpSpLocks/>
                      </p:cNvGrpSpPr>
                      <p:nvPr/>
                    </p:nvGrpSpPr>
                    <p:grpSpPr bwMode="auto">
                      <a:xfrm>
                        <a:off x="555836" y="1930783"/>
                        <a:ext cx="7615647" cy="3864676"/>
                        <a:chOff x="562357" y="2335814"/>
                        <a:chExt cx="7615647" cy="3864676"/>
                      </a:xfrm>
                    </p:grpSpPr>
                    <p:grpSp>
                      <p:nvGrpSpPr>
                        <p:cNvPr id="22564" name="Gruppe 127"/>
                        <p:cNvGrpSpPr>
                          <a:grpSpLocks/>
                        </p:cNvGrpSpPr>
                        <p:nvPr/>
                      </p:nvGrpSpPr>
                      <p:grpSpPr bwMode="auto">
                        <a:xfrm>
                          <a:off x="562357" y="2335814"/>
                          <a:ext cx="7615647" cy="3864676"/>
                          <a:chOff x="542402" y="2221479"/>
                          <a:chExt cx="7615647" cy="3864676"/>
                        </a:xfrm>
                      </p:grpSpPr>
                      <p:grpSp>
                        <p:nvGrpSpPr>
                          <p:cNvPr id="22569" name="Gruppe 62"/>
                          <p:cNvGrpSpPr>
                            <a:grpSpLocks/>
                          </p:cNvGrpSpPr>
                          <p:nvPr/>
                        </p:nvGrpSpPr>
                        <p:grpSpPr bwMode="auto">
                          <a:xfrm>
                            <a:off x="542402" y="2221479"/>
                            <a:ext cx="7615647" cy="3819056"/>
                            <a:chOff x="714040" y="1755302"/>
                            <a:chExt cx="7615647" cy="3819056"/>
                          </a:xfrm>
                        </p:grpSpPr>
                        <p:sp>
                          <p:nvSpPr>
                            <p:cNvPr id="11" name="Kombinationstegning 10"/>
                            <p:cNvSpPr/>
                            <p:nvPr/>
                          </p:nvSpPr>
                          <p:spPr>
                            <a:xfrm rot="10800000">
                              <a:off x="715543" y="1754865"/>
                              <a:ext cx="7613409" cy="3160216"/>
                            </a:xfrm>
                            <a:custGeom>
                              <a:avLst/>
                              <a:gdLst>
                                <a:gd name="connsiteX0" fmla="*/ 0 w 7615646"/>
                                <a:gd name="connsiteY0" fmla="*/ 0 h 3161212"/>
                                <a:gd name="connsiteX1" fmla="*/ 26126 w 7615646"/>
                                <a:gd name="connsiteY1" fmla="*/ 3148149 h 3161212"/>
                                <a:gd name="connsiteX2" fmla="*/ 7615646 w 7615646"/>
                                <a:gd name="connsiteY2" fmla="*/ 3161212 h 3161212"/>
                                <a:gd name="connsiteX3" fmla="*/ 7602583 w 7615646"/>
                                <a:gd name="connsiteY3" fmla="*/ 2455817 h 3161212"/>
                                <a:gd name="connsiteX4" fmla="*/ 0 w 7615646"/>
                                <a:gd name="connsiteY4" fmla="*/ 0 h 316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5646" h="3161212">
                                  <a:moveTo>
                                    <a:pt x="0" y="0"/>
                                  </a:moveTo>
                                  <a:lnTo>
                                    <a:pt x="26126" y="3148149"/>
                                  </a:lnTo>
                                  <a:lnTo>
                                    <a:pt x="7615646" y="3161212"/>
                                  </a:lnTo>
                                  <a:lnTo>
                                    <a:pt x="7602583" y="2455817"/>
                                  </a:lnTo>
                                  <a:lnTo>
                                    <a:pt x="0" y="0"/>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nvGrpSpPr>
                            <p:cNvPr id="22579" name="Gruppe 61"/>
                            <p:cNvGrpSpPr>
                              <a:grpSpLocks/>
                            </p:cNvGrpSpPr>
                            <p:nvPr/>
                          </p:nvGrpSpPr>
                          <p:grpSpPr bwMode="auto">
                            <a:xfrm>
                              <a:off x="714040" y="2485351"/>
                              <a:ext cx="7602583" cy="3089007"/>
                              <a:chOff x="726268" y="2485351"/>
                              <a:chExt cx="7602583" cy="3089007"/>
                            </a:xfrm>
                          </p:grpSpPr>
                          <p:cxnSp>
                            <p:nvCxnSpPr>
                              <p:cNvPr id="13" name="Lige forbindelse 12"/>
                              <p:cNvCxnSpPr/>
                              <p:nvPr/>
                            </p:nvCxnSpPr>
                            <p:spPr>
                              <a:xfrm>
                                <a:off x="727771" y="2484510"/>
                                <a:ext cx="7600469" cy="245584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Retvinklet trekant 13"/>
                              <p:cNvSpPr/>
                              <p:nvPr/>
                            </p:nvSpPr>
                            <p:spPr>
                              <a:xfrm rot="11849995">
                                <a:off x="1462100" y="2833540"/>
                                <a:ext cx="504649" cy="941274"/>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5" name="Retvinklet trekant 14"/>
                              <p:cNvSpPr/>
                              <p:nvPr/>
                            </p:nvSpPr>
                            <p:spPr>
                              <a:xfrm rot="11849995">
                                <a:off x="4472202" y="3795344"/>
                                <a:ext cx="503032" cy="939695"/>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6" name="Retvinklet trekant 15"/>
                              <p:cNvSpPr/>
                              <p:nvPr/>
                            </p:nvSpPr>
                            <p:spPr>
                              <a:xfrm rot="11849995">
                                <a:off x="5997473" y="4291250"/>
                                <a:ext cx="504649" cy="939695"/>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61" name="Retvinklet trekant 60"/>
                              <p:cNvSpPr/>
                              <p:nvPr/>
                            </p:nvSpPr>
                            <p:spPr>
                              <a:xfrm rot="11849995">
                                <a:off x="7724926" y="4829798"/>
                                <a:ext cx="465830" cy="743858"/>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grpSp>
                      <p:cxnSp>
                        <p:nvCxnSpPr>
                          <p:cNvPr id="65" name="Lige forbindelse 64"/>
                          <p:cNvCxnSpPr/>
                          <p:nvPr/>
                        </p:nvCxnSpPr>
                        <p:spPr>
                          <a:xfrm>
                            <a:off x="1446450" y="3069137"/>
                            <a:ext cx="67934" cy="36008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6" name="Lige forbindelse 85"/>
                          <p:cNvCxnSpPr/>
                          <p:nvPr/>
                        </p:nvCxnSpPr>
                        <p:spPr>
                          <a:xfrm>
                            <a:off x="5962414" y="4488943"/>
                            <a:ext cx="95430" cy="434313"/>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7" name="Lige forbindelse 86"/>
                          <p:cNvCxnSpPr/>
                          <p:nvPr/>
                        </p:nvCxnSpPr>
                        <p:spPr>
                          <a:xfrm>
                            <a:off x="4433908" y="3974086"/>
                            <a:ext cx="106753" cy="467478"/>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Lige forbindelse 87"/>
                          <p:cNvCxnSpPr/>
                          <p:nvPr/>
                        </p:nvCxnSpPr>
                        <p:spPr>
                          <a:xfrm flipH="1">
                            <a:off x="1826554" y="3182848"/>
                            <a:ext cx="105136" cy="333236"/>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9" name="Lige forbindelse 88"/>
                          <p:cNvCxnSpPr/>
                          <p:nvPr/>
                        </p:nvCxnSpPr>
                        <p:spPr>
                          <a:xfrm flipH="1">
                            <a:off x="6363545" y="4676883"/>
                            <a:ext cx="85725" cy="28901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Lige forbindelse 89"/>
                          <p:cNvCxnSpPr/>
                          <p:nvPr/>
                        </p:nvCxnSpPr>
                        <p:spPr>
                          <a:xfrm flipH="1">
                            <a:off x="7942191" y="5382838"/>
                            <a:ext cx="164981" cy="56855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2" name="Lige forbindelse 91"/>
                          <p:cNvCxnSpPr/>
                          <p:nvPr/>
                        </p:nvCxnSpPr>
                        <p:spPr>
                          <a:xfrm flipH="1">
                            <a:off x="4810778" y="4171501"/>
                            <a:ext cx="108370" cy="36008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9" name="Lige forbindelse 108"/>
                          <p:cNvCxnSpPr/>
                          <p:nvPr/>
                        </p:nvCxnSpPr>
                        <p:spPr>
                          <a:xfrm>
                            <a:off x="7688248" y="5109616"/>
                            <a:ext cx="253943" cy="976019"/>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106" name="Lige forbindelse 105"/>
                        <p:cNvCxnSpPr/>
                        <p:nvPr/>
                      </p:nvCxnSpPr>
                      <p:spPr>
                        <a:xfrm>
                          <a:off x="1490667" y="3363514"/>
                          <a:ext cx="409219" cy="132663"/>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3" name="Lige forbindelse 102"/>
                        <p:cNvCxnSpPr/>
                        <p:nvPr/>
                      </p:nvCxnSpPr>
                      <p:spPr>
                        <a:xfrm>
                          <a:off x="4497535" y="4322160"/>
                          <a:ext cx="418923" cy="14371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5" name="Lige forbindelse 104"/>
                        <p:cNvCxnSpPr/>
                        <p:nvPr/>
                      </p:nvCxnSpPr>
                      <p:spPr>
                        <a:xfrm>
                          <a:off x="6045449" y="4830700"/>
                          <a:ext cx="380105" cy="11687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4" name="Lige forbindelse 103"/>
                        <p:cNvCxnSpPr/>
                        <p:nvPr/>
                      </p:nvCxnSpPr>
                      <p:spPr>
                        <a:xfrm>
                          <a:off x="7761580" y="5388200"/>
                          <a:ext cx="405983" cy="13740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79" name="Rektangel 178"/>
                      <p:cNvSpPr/>
                      <p:nvPr/>
                    </p:nvSpPr>
                    <p:spPr>
                      <a:xfrm>
                        <a:off x="7954007" y="4983169"/>
                        <a:ext cx="216740" cy="81177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cxnSp>
                  <p:nvCxnSpPr>
                    <p:cNvPr id="182" name="Lige forbindelse 181"/>
                    <p:cNvCxnSpPr/>
                    <p:nvPr/>
                  </p:nvCxnSpPr>
                  <p:spPr>
                    <a:xfrm>
                      <a:off x="7955486" y="5418796"/>
                      <a:ext cx="21674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2548" name="Gruppe 244"/>
                  <p:cNvGrpSpPr>
                    <a:grpSpLocks/>
                  </p:cNvGrpSpPr>
                  <p:nvPr/>
                </p:nvGrpSpPr>
                <p:grpSpPr bwMode="auto">
                  <a:xfrm>
                    <a:off x="609878" y="2319144"/>
                    <a:ext cx="7333068" cy="3110473"/>
                    <a:chOff x="609878" y="2319144"/>
                    <a:chExt cx="7333068" cy="3110473"/>
                  </a:xfrm>
                </p:grpSpPr>
                <p:cxnSp>
                  <p:nvCxnSpPr>
                    <p:cNvPr id="185" name="Lige forbindelse 184"/>
                    <p:cNvCxnSpPr/>
                    <p:nvPr/>
                  </p:nvCxnSpPr>
                  <p:spPr>
                    <a:xfrm>
                      <a:off x="610577" y="2318594"/>
                      <a:ext cx="865343" cy="26690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6" name="Lige forbindelse 185"/>
                    <p:cNvCxnSpPr/>
                    <p:nvPr/>
                  </p:nvCxnSpPr>
                  <p:spPr>
                    <a:xfrm>
                      <a:off x="1980570" y="2771859"/>
                      <a:ext cx="2503836" cy="80071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7" name="Lige forbindelse 186"/>
                    <p:cNvCxnSpPr/>
                    <p:nvPr/>
                  </p:nvCxnSpPr>
                  <p:spPr>
                    <a:xfrm>
                      <a:off x="1454894" y="2568126"/>
                      <a:ext cx="249090" cy="111973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8" name="Lige forbindelse 187"/>
                    <p:cNvCxnSpPr/>
                    <p:nvPr/>
                  </p:nvCxnSpPr>
                  <p:spPr>
                    <a:xfrm flipH="1">
                      <a:off x="1703983" y="2765541"/>
                      <a:ext cx="308935" cy="92232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9" name="Lige forbindelse 188"/>
                    <p:cNvCxnSpPr/>
                    <p:nvPr/>
                  </p:nvCxnSpPr>
                  <p:spPr>
                    <a:xfrm flipH="1">
                      <a:off x="6244208" y="4212197"/>
                      <a:ext cx="302467" cy="94443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3" name="Lige forbindelse 192"/>
                    <p:cNvCxnSpPr/>
                    <p:nvPr/>
                  </p:nvCxnSpPr>
                  <p:spPr>
                    <a:xfrm>
                      <a:off x="4473084" y="3552042"/>
                      <a:ext cx="242620" cy="105814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4" name="Lige forbindelse 193"/>
                    <p:cNvCxnSpPr/>
                    <p:nvPr/>
                  </p:nvCxnSpPr>
                  <p:spPr>
                    <a:xfrm flipH="1">
                      <a:off x="4728644" y="3727346"/>
                      <a:ext cx="279821" cy="87336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5" name="Lige forbindelse 194"/>
                    <p:cNvCxnSpPr/>
                    <p:nvPr/>
                  </p:nvCxnSpPr>
                  <p:spPr>
                    <a:xfrm>
                      <a:off x="5008465" y="3754195"/>
                      <a:ext cx="1002828" cy="31428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6" name="Lige forbindelse 195"/>
                    <p:cNvCxnSpPr/>
                    <p:nvPr/>
                  </p:nvCxnSpPr>
                  <p:spPr>
                    <a:xfrm flipH="1" flipV="1">
                      <a:off x="5993501" y="4046368"/>
                      <a:ext cx="234532" cy="111026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4" name="Lige forbindelse 203"/>
                    <p:cNvCxnSpPr/>
                    <p:nvPr/>
                  </p:nvCxnSpPr>
                  <p:spPr>
                    <a:xfrm>
                      <a:off x="7725806" y="4610185"/>
                      <a:ext cx="216740" cy="81966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6" name="Lige forbindelse 205"/>
                    <p:cNvCxnSpPr/>
                    <p:nvPr/>
                  </p:nvCxnSpPr>
                  <p:spPr>
                    <a:xfrm>
                      <a:off x="6517560" y="4231149"/>
                      <a:ext cx="1222804" cy="39483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grpSp>
          <p:sp>
            <p:nvSpPr>
              <p:cNvPr id="248" name="Tekstfelt 2"/>
              <p:cNvSpPr txBox="1">
                <a:spLocks noChangeArrowheads="1"/>
              </p:cNvSpPr>
              <p:nvPr/>
            </p:nvSpPr>
            <p:spPr bwMode="auto">
              <a:xfrm>
                <a:off x="374613" y="1097776"/>
                <a:ext cx="1462189" cy="394830"/>
              </a:xfrm>
              <a:prstGeom prst="rect">
                <a:avLst/>
              </a:prstGeom>
              <a:solidFill>
                <a:srgbClr val="FFFFFF"/>
              </a:solidFill>
              <a:ln w="9525">
                <a:noFill/>
                <a:miter lim="800000"/>
                <a:headEnd/>
                <a:tailEnd/>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Funktionsevne</a:t>
                </a:r>
              </a:p>
            </p:txBody>
          </p:sp>
          <p:sp>
            <p:nvSpPr>
              <p:cNvPr id="249" name="Tekstboks 49"/>
              <p:cNvSpPr txBox="1"/>
              <p:nvPr/>
            </p:nvSpPr>
            <p:spPr>
              <a:xfrm>
                <a:off x="195075" y="1852690"/>
                <a:ext cx="540233" cy="536968"/>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Høj</a:t>
                </a:r>
              </a:p>
            </p:txBody>
          </p:sp>
          <p:sp>
            <p:nvSpPr>
              <p:cNvPr id="250" name="Tekstboks 53"/>
              <p:cNvSpPr txBox="1"/>
              <p:nvPr/>
            </p:nvSpPr>
            <p:spPr>
              <a:xfrm>
                <a:off x="190222" y="5406157"/>
                <a:ext cx="645369" cy="402726"/>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Lav</a:t>
                </a:r>
              </a:p>
            </p:txBody>
          </p:sp>
          <p:cxnSp>
            <p:nvCxnSpPr>
              <p:cNvPr id="251" name="Lige pilforbindelse 250"/>
              <p:cNvCxnSpPr>
                <a:stCxn id="10" idx="1"/>
              </p:cNvCxnSpPr>
              <p:nvPr/>
            </p:nvCxnSpPr>
            <p:spPr>
              <a:xfrm flipH="1" flipV="1">
                <a:off x="871175" y="1476812"/>
                <a:ext cx="24261" cy="4256263"/>
              </a:xfrm>
              <a:prstGeom prst="straightConnector1">
                <a:avLst/>
              </a:prstGeom>
              <a:noFill/>
              <a:ln w="57150" cap="flat" cmpd="sng" algn="ctr">
                <a:solidFill>
                  <a:schemeClr val="tx1">
                    <a:lumMod val="75000"/>
                    <a:lumOff val="25000"/>
                  </a:schemeClr>
                </a:solidFill>
                <a:prstDash val="solid"/>
                <a:tailEnd type="arrow"/>
              </a:ln>
              <a:effectLst/>
            </p:spPr>
          </p:cxnSp>
          <p:cxnSp>
            <p:nvCxnSpPr>
              <p:cNvPr id="252" name="Lige pilforbindelse 251"/>
              <p:cNvCxnSpPr/>
              <p:nvPr/>
            </p:nvCxnSpPr>
            <p:spPr>
              <a:xfrm>
                <a:off x="895437" y="5715703"/>
                <a:ext cx="7996749" cy="0"/>
              </a:xfrm>
              <a:prstGeom prst="straightConnector1">
                <a:avLst/>
              </a:prstGeom>
              <a:noFill/>
              <a:ln w="57150" cap="flat" cmpd="sng" algn="ctr">
                <a:solidFill>
                  <a:schemeClr val="tx1">
                    <a:lumMod val="75000"/>
                    <a:lumOff val="25000"/>
                  </a:schemeClr>
                </a:solidFill>
                <a:prstDash val="solid"/>
                <a:tailEnd type="arrow"/>
              </a:ln>
              <a:effectLst/>
            </p:spPr>
          </p:cxnSp>
          <p:sp>
            <p:nvSpPr>
              <p:cNvPr id="257" name="Tekstboks 49"/>
              <p:cNvSpPr txBox="1"/>
              <p:nvPr/>
            </p:nvSpPr>
            <p:spPr>
              <a:xfrm>
                <a:off x="8429591" y="5876793"/>
                <a:ext cx="540233" cy="429575"/>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Tid</a:t>
                </a:r>
              </a:p>
            </p:txBody>
          </p:sp>
          <p:sp>
            <p:nvSpPr>
              <p:cNvPr id="22542" name="Tekstboks 257"/>
              <p:cNvSpPr txBox="1">
                <a:spLocks noChangeArrowheads="1"/>
              </p:cNvSpPr>
              <p:nvPr/>
            </p:nvSpPr>
            <p:spPr bwMode="auto">
              <a:xfrm>
                <a:off x="6415393" y="2191910"/>
                <a:ext cx="1600941" cy="523220"/>
              </a:xfrm>
              <a:prstGeom prst="rect">
                <a:avLst/>
              </a:prstGeom>
              <a:noFill/>
              <a:ln w="9525">
                <a:noFill/>
                <a:miter lim="800000"/>
                <a:headEnd/>
                <a:tailEnd/>
              </a:ln>
            </p:spPr>
            <p:txBody>
              <a:bodyPr>
                <a:spAutoFit/>
              </a:bodyPr>
              <a:lstStyle/>
              <a:p>
                <a:r>
                  <a:rPr lang="da-DK" sz="2800" b="1">
                    <a:solidFill>
                      <a:srgbClr val="595959"/>
                    </a:solidFill>
                    <a:latin typeface="Calibri" pitchFamily="34" charset="0"/>
                  </a:rPr>
                  <a:t>Palliation</a:t>
                </a:r>
              </a:p>
            </p:txBody>
          </p:sp>
          <p:sp>
            <p:nvSpPr>
              <p:cNvPr id="22543" name="Tekstboks 258"/>
              <p:cNvSpPr txBox="1">
                <a:spLocks noChangeArrowheads="1"/>
              </p:cNvSpPr>
              <p:nvPr/>
            </p:nvSpPr>
            <p:spPr bwMode="auto">
              <a:xfrm>
                <a:off x="1300369" y="4876636"/>
                <a:ext cx="2421316" cy="523220"/>
              </a:xfrm>
              <a:prstGeom prst="rect">
                <a:avLst/>
              </a:prstGeom>
              <a:noFill/>
              <a:ln w="9525">
                <a:noFill/>
                <a:miter lim="800000"/>
                <a:headEnd/>
                <a:tailEnd/>
              </a:ln>
            </p:spPr>
            <p:txBody>
              <a:bodyPr>
                <a:spAutoFit/>
              </a:bodyPr>
              <a:lstStyle/>
              <a:p>
                <a:r>
                  <a:rPr lang="da-DK" sz="2800" b="1">
                    <a:solidFill>
                      <a:srgbClr val="404040"/>
                    </a:solidFill>
                    <a:latin typeface="Calibri" pitchFamily="34" charset="0"/>
                  </a:rPr>
                  <a:t>Rehabilitering</a:t>
                </a:r>
              </a:p>
            </p:txBody>
          </p:sp>
          <p:sp>
            <p:nvSpPr>
              <p:cNvPr id="22544" name="Tekstboks 260"/>
              <p:cNvSpPr txBox="1">
                <a:spLocks noChangeArrowheads="1"/>
              </p:cNvSpPr>
              <p:nvPr/>
            </p:nvSpPr>
            <p:spPr bwMode="auto">
              <a:xfrm>
                <a:off x="8134126" y="5301208"/>
                <a:ext cx="542330" cy="461665"/>
              </a:xfrm>
              <a:prstGeom prst="rect">
                <a:avLst/>
              </a:prstGeom>
              <a:noFill/>
              <a:ln w="9525">
                <a:noFill/>
                <a:miter lim="800000"/>
                <a:headEnd/>
                <a:tailEnd/>
              </a:ln>
            </p:spPr>
            <p:txBody>
              <a:bodyPr>
                <a:spAutoFit/>
              </a:bodyPr>
              <a:lstStyle/>
              <a:p>
                <a:r>
                  <a:rPr lang="da-DK" sz="2400">
                    <a:solidFill>
                      <a:srgbClr val="595959"/>
                    </a:solidFill>
                    <a:latin typeface="Calibri" pitchFamily="34" charset="0"/>
                    <a:sym typeface="Wingdings" pitchFamily="2" charset="2"/>
                  </a:rPr>
                  <a:t></a:t>
                </a:r>
                <a:endParaRPr lang="da-DK" sz="2400">
                  <a:solidFill>
                    <a:srgbClr val="000000"/>
                  </a:solidFill>
                  <a:latin typeface="Book Antiqua" pitchFamily="18" charset="0"/>
                </a:endParaRPr>
              </a:p>
            </p:txBody>
          </p:sp>
        </p:grpSp>
        <p:grpSp>
          <p:nvGrpSpPr>
            <p:cNvPr id="20" name="Gruppe 59"/>
            <p:cNvGrpSpPr/>
            <p:nvPr/>
          </p:nvGrpSpPr>
          <p:grpSpPr>
            <a:xfrm>
              <a:off x="5265982" y="3300120"/>
              <a:ext cx="1387267" cy="773714"/>
              <a:chOff x="2111905" y="2583278"/>
              <a:chExt cx="1387267" cy="773714"/>
            </a:xfrm>
            <a:solidFill>
              <a:schemeClr val="accent2"/>
            </a:solidFill>
          </p:grpSpPr>
          <p:sp>
            <p:nvSpPr>
              <p:cNvPr id="64" name="Ellipse 63"/>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66" name="Tekstboks 65"/>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nvGrpSpPr>
            <p:cNvPr id="21" name="Gruppe 129"/>
            <p:cNvGrpSpPr/>
            <p:nvPr/>
          </p:nvGrpSpPr>
          <p:grpSpPr>
            <a:xfrm>
              <a:off x="6965222" y="3849908"/>
              <a:ext cx="1387267" cy="773714"/>
              <a:chOff x="2111905" y="2583278"/>
              <a:chExt cx="1387267" cy="773714"/>
            </a:xfrm>
            <a:solidFill>
              <a:schemeClr val="accent2"/>
            </a:solidFill>
          </p:grpSpPr>
          <p:sp>
            <p:nvSpPr>
              <p:cNvPr id="131" name="Ellipse 130"/>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32" name="Tekstboks 131"/>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nvGrpSpPr>
            <p:cNvPr id="22" name="Gruppe 132"/>
            <p:cNvGrpSpPr/>
            <p:nvPr/>
          </p:nvGrpSpPr>
          <p:grpSpPr>
            <a:xfrm>
              <a:off x="3116360" y="2628760"/>
              <a:ext cx="1387267" cy="773714"/>
              <a:chOff x="2111905" y="2583278"/>
              <a:chExt cx="1387267" cy="773714"/>
            </a:xfrm>
            <a:solidFill>
              <a:schemeClr val="accent2"/>
            </a:solidFill>
          </p:grpSpPr>
          <p:sp>
            <p:nvSpPr>
              <p:cNvPr id="134" name="Ellipse 133"/>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35" name="Tekstboks 134"/>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Sundhedsstyrelsen anbefaler</a:t>
            </a:r>
            <a:br>
              <a:rPr lang="da-DK" dirty="0" smtClean="0"/>
            </a:br>
            <a:r>
              <a:rPr lang="da-DK" dirty="0" smtClean="0"/>
              <a:t>2011</a:t>
            </a:r>
            <a:endParaRPr lang="da-DK" dirty="0"/>
          </a:p>
        </p:txBody>
      </p:sp>
      <p:sp>
        <p:nvSpPr>
          <p:cNvPr id="23554" name="Pladsholder til indhold 2"/>
          <p:cNvSpPr>
            <a:spLocks noGrp="1"/>
          </p:cNvSpPr>
          <p:nvPr>
            <p:ph idx="1"/>
          </p:nvPr>
        </p:nvSpPr>
        <p:spPr/>
        <p:txBody>
          <a:bodyPr/>
          <a:lstStyle/>
          <a:p>
            <a:r>
              <a:rPr lang="da-DK" smtClean="0"/>
              <a:t>Det overordnede formål med anbefalingerne er at medvirke til at løfte kvaliteten af </a:t>
            </a:r>
          </a:p>
          <a:p>
            <a:r>
              <a:rPr lang="da-DK" smtClean="0"/>
              <a:t>den </a:t>
            </a:r>
            <a:r>
              <a:rPr lang="da-DK" smtClean="0">
                <a:solidFill>
                  <a:srgbClr val="FF0000"/>
                </a:solidFill>
              </a:rPr>
              <a:t>palliative indsats i Danmark overfor mennesker med livstruende sygdomme </a:t>
            </a:r>
          </a:p>
          <a:p>
            <a:r>
              <a:rPr lang="da-DK" smtClean="0"/>
              <a:t>(uanset diagnose) samt for deres pårørende. </a:t>
            </a:r>
          </a:p>
          <a:p>
            <a:endParaRPr lang="da-DK" smtClean="0"/>
          </a:p>
          <a:p>
            <a:r>
              <a:rPr lang="da-DK" sz="1100" smtClean="0"/>
              <a:t>Anbefalinger for den palliative indsats </a:t>
            </a:r>
          </a:p>
          <a:p>
            <a:r>
              <a:rPr lang="da-DK" sz="1100" smtClean="0">
                <a:hlinkClick r:id="rId2"/>
              </a:rPr>
              <a:t>http://www.sst.dk/publ/Publ2011/SYB/Palliation/PalliativeIndsats_anbef.pdf</a:t>
            </a:r>
            <a:endParaRPr lang="da-DK" sz="11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Dansk selskab for palliativ medicin</a:t>
            </a:r>
            <a:endParaRPr lang="da-DK" dirty="0"/>
          </a:p>
        </p:txBody>
      </p:sp>
      <p:sp>
        <p:nvSpPr>
          <p:cNvPr id="24578" name="Pladsholder til indhold 2"/>
          <p:cNvSpPr>
            <a:spLocks noGrp="1"/>
          </p:cNvSpPr>
          <p:nvPr>
            <p:ph idx="1"/>
          </p:nvPr>
        </p:nvSpPr>
        <p:spPr/>
        <p:txBody>
          <a:bodyPr/>
          <a:lstStyle/>
          <a:p>
            <a:r>
              <a:rPr lang="da-DK" smtClean="0"/>
              <a:t>Palliativ medicin er den lægefaglige del af palliativ indsats defineret af WHO:</a:t>
            </a:r>
            <a:br>
              <a:rPr lang="da-DK" smtClean="0"/>
            </a:br>
            <a:r>
              <a:rPr lang="da-DK" smtClean="0"/>
              <a:t>Den palliative indsats </a:t>
            </a:r>
            <a:r>
              <a:rPr lang="da-DK" smtClean="0">
                <a:solidFill>
                  <a:srgbClr val="FF0000"/>
                </a:solidFill>
              </a:rPr>
              <a:t>fremmer livskvaliteten </a:t>
            </a:r>
            <a:r>
              <a:rPr lang="da-DK" smtClean="0"/>
              <a:t>hos </a:t>
            </a:r>
            <a:r>
              <a:rPr lang="da-DK" smtClean="0">
                <a:solidFill>
                  <a:srgbClr val="FF0000"/>
                </a:solidFill>
              </a:rPr>
              <a:t>patienter og familier</a:t>
            </a:r>
            <a:r>
              <a:rPr lang="da-DK" smtClean="0"/>
              <a:t>, som står over for de problemer, der er forbundet med livstruende sygdom, ved at forebygge og </a:t>
            </a:r>
            <a:r>
              <a:rPr lang="da-DK" smtClean="0">
                <a:solidFill>
                  <a:srgbClr val="FF0000"/>
                </a:solidFill>
              </a:rPr>
              <a:t>lindre lidelse </a:t>
            </a:r>
            <a:r>
              <a:rPr lang="da-DK" smtClean="0"/>
              <a:t>gennem tidlig diagnosticering og umiddelbar vurdering og behandling af smerter og andre problemer af både </a:t>
            </a:r>
            <a:r>
              <a:rPr lang="da-DK" smtClean="0">
                <a:solidFill>
                  <a:srgbClr val="FF0000"/>
                </a:solidFill>
              </a:rPr>
              <a:t>fysisk, psykologisk, social og åndelig art</a:t>
            </a:r>
            <a:r>
              <a:rPr lang="da-DK" smtClean="0"/>
              <a:t>. (WHO 2002)</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Velkommen til Foreningen for Palliativ Indsats</a:t>
            </a:r>
            <a:br>
              <a:rPr lang="da-DK" dirty="0" smtClean="0"/>
            </a:br>
            <a:endParaRPr lang="da-DK" dirty="0"/>
          </a:p>
        </p:txBody>
      </p:sp>
      <p:sp>
        <p:nvSpPr>
          <p:cNvPr id="25602" name="Pladsholder til indhold 2"/>
          <p:cNvSpPr>
            <a:spLocks noGrp="1"/>
          </p:cNvSpPr>
          <p:nvPr>
            <p:ph idx="1"/>
          </p:nvPr>
        </p:nvSpPr>
        <p:spPr/>
        <p:txBody>
          <a:bodyPr/>
          <a:lstStyle/>
          <a:p>
            <a:r>
              <a:rPr lang="da-DK" smtClean="0"/>
              <a:t>Formålet med foreningen er at arbejde på et tværfagligt grundlag for at forbedre </a:t>
            </a:r>
            <a:r>
              <a:rPr lang="da-DK" smtClean="0">
                <a:solidFill>
                  <a:srgbClr val="FF0000"/>
                </a:solidFill>
              </a:rPr>
              <a:t>pleje, behandling og omsorg for det alvorligt syge og døende menneske og de pårørende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Palliativt </a:t>
            </a:r>
            <a:r>
              <a:rPr lang="da-DK" dirty="0" err="1" smtClean="0"/>
              <a:t>Videncenter</a:t>
            </a:r>
            <a:r>
              <a:rPr lang="da-DK" dirty="0" smtClean="0"/>
              <a:t/>
            </a:r>
            <a:br>
              <a:rPr lang="da-DK" dirty="0" smtClean="0"/>
            </a:br>
            <a:endParaRPr lang="da-DK" dirty="0"/>
          </a:p>
        </p:txBody>
      </p:sp>
      <p:sp>
        <p:nvSpPr>
          <p:cNvPr id="26626" name="Pladsholder til indhold 2"/>
          <p:cNvSpPr>
            <a:spLocks noGrp="1"/>
          </p:cNvSpPr>
          <p:nvPr>
            <p:ph idx="1"/>
          </p:nvPr>
        </p:nvSpPr>
        <p:spPr/>
        <p:txBody>
          <a:bodyPr/>
          <a:lstStyle/>
          <a:p>
            <a:r>
              <a:rPr lang="da-DK" smtClean="0"/>
              <a:t>Palliation betyder lindring. Ordet stammer fra latin ”pallium”, der betyder kappe, tæppe eller kåbe og anvendes i dag om den professionelle indsats for at forebygge og </a:t>
            </a:r>
            <a:r>
              <a:rPr lang="da-DK" smtClean="0">
                <a:solidFill>
                  <a:srgbClr val="FF0000"/>
                </a:solidFill>
              </a:rPr>
              <a:t>lindre lidelse for mennesker ramt af livstruende sygdom </a:t>
            </a:r>
            <a:r>
              <a:rPr lang="da-DK" smtClean="0"/>
              <a:t>(f.eks </a:t>
            </a:r>
            <a:r>
              <a:rPr lang="da-DK" smtClean="0">
                <a:solidFill>
                  <a:srgbClr val="FF0000"/>
                </a:solidFill>
              </a:rPr>
              <a:t>lungesygdom</a:t>
            </a:r>
            <a:r>
              <a:rPr lang="da-DK" smtClean="0"/>
              <a:t>, hjertesvigt, kræft, kronisk nyresygdom og neurologisk sygdom)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Hvornår skal man tilbyde palliativ </a:t>
            </a:r>
            <a:r>
              <a:rPr lang="da-DK" dirty="0" err="1" smtClean="0"/>
              <a:t>indstats</a:t>
            </a:r>
            <a:r>
              <a:rPr lang="da-DK" dirty="0" smtClean="0"/>
              <a:t>?</a:t>
            </a:r>
            <a:endParaRPr lang="da-DK" dirty="0"/>
          </a:p>
        </p:txBody>
      </p:sp>
      <p:sp>
        <p:nvSpPr>
          <p:cNvPr id="3" name="Pladsholder til indhold 2"/>
          <p:cNvSpPr>
            <a:spLocks noGrp="1"/>
          </p:cNvSpPr>
          <p:nvPr>
            <p:ph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en-US" sz="2400" dirty="0" smtClean="0"/>
              <a:t>Although originally conceived and practiced as end-of-life care, palliative care may be applied to all stages of illness, whether </a:t>
            </a:r>
            <a:r>
              <a:rPr lang="da-DK" sz="2400" dirty="0" smtClean="0"/>
              <a:t>terminal </a:t>
            </a:r>
            <a:r>
              <a:rPr lang="da-DK" sz="2400" dirty="0" err="1" smtClean="0"/>
              <a:t>or</a:t>
            </a:r>
            <a:r>
              <a:rPr lang="da-DK" sz="2400" dirty="0" smtClean="0"/>
              <a:t> not.</a:t>
            </a:r>
          </a:p>
          <a:p>
            <a:pPr marL="548640" indent="-411480" fontAlgn="auto">
              <a:spcAft>
                <a:spcPts val="0"/>
              </a:spcAft>
              <a:buClr>
                <a:schemeClr val="tx1">
                  <a:shade val="95000"/>
                </a:schemeClr>
              </a:buClr>
              <a:buFont typeface="Wingdings 2"/>
              <a:buChar char=""/>
              <a:defRPr/>
            </a:pPr>
            <a:r>
              <a:rPr lang="da-DK" sz="1200" i="1" dirty="0" smtClean="0"/>
              <a:t>- </a:t>
            </a:r>
            <a:r>
              <a:rPr lang="en-US" sz="1200" i="1" dirty="0" smtClean="0"/>
              <a:t>An Official American Thoracic Society Clinical Policy Statement: Palliative Care for Patients with Respiratory</a:t>
            </a:r>
          </a:p>
          <a:p>
            <a:pPr marL="548640" indent="-411480" fontAlgn="auto">
              <a:spcAft>
                <a:spcPts val="0"/>
              </a:spcAft>
              <a:buClr>
                <a:schemeClr val="tx1">
                  <a:shade val="95000"/>
                </a:schemeClr>
              </a:buClr>
              <a:buFont typeface="Wingdings 2"/>
              <a:buChar char=""/>
              <a:defRPr/>
            </a:pPr>
            <a:r>
              <a:rPr lang="da-DK" sz="1200" i="1" dirty="0" err="1" smtClean="0"/>
              <a:t>Diseases</a:t>
            </a:r>
            <a:r>
              <a:rPr lang="da-DK" sz="1200" i="1" dirty="0" smtClean="0"/>
              <a:t> and </a:t>
            </a:r>
            <a:r>
              <a:rPr lang="da-DK" sz="1200" i="1" dirty="0" err="1" smtClean="0"/>
              <a:t>Critical</a:t>
            </a:r>
            <a:r>
              <a:rPr lang="da-DK" sz="1200" i="1" dirty="0" smtClean="0"/>
              <a:t> </a:t>
            </a:r>
            <a:r>
              <a:rPr lang="da-DK" sz="1200" i="1" dirty="0" err="1" smtClean="0"/>
              <a:t>Illnesses</a:t>
            </a:r>
            <a:endParaRPr lang="da-DK" sz="1200" i="1" dirty="0" smtClean="0"/>
          </a:p>
          <a:p>
            <a:pPr marL="548640" indent="-411480" fontAlgn="auto">
              <a:spcAft>
                <a:spcPts val="0"/>
              </a:spcAft>
              <a:buClr>
                <a:schemeClr val="tx1">
                  <a:shade val="95000"/>
                </a:schemeClr>
              </a:buClr>
              <a:buFont typeface="Wingdings 2"/>
              <a:buChar char=""/>
              <a:defRPr/>
            </a:pPr>
            <a:endParaRPr lang="da-DK" sz="1200" i="1" dirty="0" smtClean="0"/>
          </a:p>
          <a:p>
            <a:pPr marL="548640" indent="-411480" fontAlgn="auto">
              <a:spcAft>
                <a:spcPts val="0"/>
              </a:spcAft>
              <a:buClr>
                <a:schemeClr val="tx1">
                  <a:shade val="95000"/>
                </a:schemeClr>
              </a:buClr>
              <a:buFont typeface="Wingdings 2"/>
              <a:buChar char=""/>
              <a:defRPr/>
            </a:pPr>
            <a:r>
              <a:rPr lang="da-DK" sz="2400" dirty="0" smtClean="0"/>
              <a:t>Ændringen i definitionen (fra uhelbredelig til livstruende) betyder primært, at de </a:t>
            </a:r>
            <a:r>
              <a:rPr lang="da-DK" sz="2400" dirty="0" err="1" smtClean="0"/>
              <a:t>fagprofessionelle</a:t>
            </a:r>
            <a:r>
              <a:rPr lang="da-DK" sz="2400" dirty="0" smtClean="0"/>
              <a:t> allerede ved diagnosetidspunktet bør være opmærksomme på, om patienten har palliative behov, således at en relevant indsats kan iværksættes. </a:t>
            </a:r>
          </a:p>
          <a:p>
            <a:pPr marL="548640" indent="-411480" fontAlgn="auto">
              <a:spcAft>
                <a:spcPts val="0"/>
              </a:spcAft>
              <a:buClr>
                <a:schemeClr val="tx1">
                  <a:shade val="95000"/>
                </a:schemeClr>
              </a:buClr>
              <a:buFont typeface="Wingdings 2"/>
              <a:buChar char=""/>
              <a:defRPr/>
            </a:pPr>
            <a:r>
              <a:rPr lang="da-DK" sz="1200" i="1" dirty="0" err="1" smtClean="0"/>
              <a:t>-</a:t>
            </a:r>
            <a:r>
              <a:rPr lang="da-DK" sz="1200" b="1" dirty="0" err="1" smtClean="0"/>
              <a:t>Anbefalinger</a:t>
            </a:r>
            <a:r>
              <a:rPr lang="da-DK" sz="1200" b="1" dirty="0" smtClean="0"/>
              <a:t> for den palliative indsats </a:t>
            </a:r>
            <a:r>
              <a:rPr lang="da-DK" sz="1200" dirty="0" smtClean="0"/>
              <a:t> Sundhedsstyrelsen, 2011. </a:t>
            </a:r>
          </a:p>
          <a:p>
            <a:pPr marL="548640" indent="-411480" fontAlgn="auto">
              <a:spcAft>
                <a:spcPts val="0"/>
              </a:spcAft>
              <a:buClr>
                <a:schemeClr val="tx1">
                  <a:shade val="95000"/>
                </a:schemeClr>
              </a:buClr>
              <a:buFont typeface="Wingdings 2"/>
              <a:buChar char=""/>
              <a:defRPr/>
            </a:pPr>
            <a:endParaRPr lang="da-DK" sz="1200" i="1" dirty="0" smtClean="0"/>
          </a:p>
          <a:p>
            <a:pPr marL="548640" indent="-411480" fontAlgn="auto">
              <a:spcAft>
                <a:spcPts val="0"/>
              </a:spcAft>
              <a:buClr>
                <a:schemeClr val="tx1">
                  <a:shade val="95000"/>
                </a:schemeClr>
              </a:buClr>
              <a:buFont typeface="Wingdings 2"/>
              <a:buChar char=""/>
              <a:defRPr/>
            </a:pPr>
            <a:r>
              <a:rPr lang="da-DK" sz="2400" dirty="0" smtClean="0"/>
              <a:t>Den tidlige palliative indsats er ofte en del af anden behandling og kan iværksættes fra diagnose tidspunktet</a:t>
            </a:r>
          </a:p>
          <a:p>
            <a:pPr marL="548640" indent="-411480" fontAlgn="auto">
              <a:spcAft>
                <a:spcPts val="0"/>
              </a:spcAft>
              <a:buClr>
                <a:schemeClr val="tx1">
                  <a:shade val="95000"/>
                </a:schemeClr>
              </a:buClr>
              <a:buFont typeface="Wingdings 2"/>
              <a:buChar char=""/>
              <a:defRPr/>
            </a:pPr>
            <a:r>
              <a:rPr lang="da-DK" sz="2400" i="1" dirty="0" smtClean="0"/>
              <a:t>- </a:t>
            </a:r>
            <a:endParaRPr lang="da-DK" sz="2400" i="1" dirty="0"/>
          </a:p>
        </p:txBody>
      </p:sp>
      <p:pic>
        <p:nvPicPr>
          <p:cNvPr id="27651" name="Billede 3" descr="pavi.jpg"/>
          <p:cNvPicPr>
            <a:picLocks noChangeAspect="1"/>
          </p:cNvPicPr>
          <p:nvPr/>
        </p:nvPicPr>
        <p:blipFill>
          <a:blip r:embed="rId2"/>
          <a:srcRect/>
          <a:stretch>
            <a:fillRect/>
          </a:stretch>
        </p:blipFill>
        <p:spPr bwMode="auto">
          <a:xfrm>
            <a:off x="1476375" y="5732463"/>
            <a:ext cx="1582738" cy="336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2154230"/>
          </a:xfrm>
        </p:spPr>
        <p:txBody>
          <a:bodyPr>
            <a:normAutofit fontScale="90000"/>
          </a:bodyPr>
          <a:lstStyle/>
          <a:p>
            <a:pPr fontAlgn="auto">
              <a:spcAft>
                <a:spcPts val="0"/>
              </a:spcAft>
              <a:defRPr/>
            </a:pPr>
            <a:r>
              <a:rPr lang="da-DK" dirty="0" smtClean="0"/>
              <a:t>Påstand </a:t>
            </a:r>
            <a:r>
              <a:rPr lang="da-DK" dirty="0" err="1" smtClean="0"/>
              <a:t>nr</a:t>
            </a:r>
            <a:r>
              <a:rPr lang="da-DK" dirty="0" smtClean="0"/>
              <a:t> 1.</a:t>
            </a:r>
            <a:br>
              <a:rPr lang="da-DK" dirty="0" smtClean="0"/>
            </a:br>
            <a:r>
              <a:rPr lang="da-DK" dirty="0" smtClean="0"/>
              <a:t>Hvordan går det med </a:t>
            </a:r>
            <a:r>
              <a:rPr lang="da-DK" dirty="0" err="1" smtClean="0"/>
              <a:t>palliation</a:t>
            </a:r>
            <a:r>
              <a:rPr lang="da-DK" dirty="0" smtClean="0"/>
              <a:t> til </a:t>
            </a:r>
            <a:r>
              <a:rPr lang="da-DK" dirty="0" err="1" smtClean="0"/>
              <a:t>non-maligne</a:t>
            </a:r>
            <a:r>
              <a:rPr lang="da-DK" dirty="0" smtClean="0"/>
              <a:t> lungesyge?</a:t>
            </a:r>
            <a:endParaRPr lang="da-DK" dirty="0"/>
          </a:p>
        </p:txBody>
      </p:sp>
      <p:sp>
        <p:nvSpPr>
          <p:cNvPr id="28674" name="Pladsholder til indhold 4"/>
          <p:cNvSpPr>
            <a:spLocks noGrp="1"/>
          </p:cNvSpPr>
          <p:nvPr>
            <p:ph idx="1"/>
          </p:nvPr>
        </p:nvSpPr>
        <p:spPr/>
        <p:txBody>
          <a:bodyPr/>
          <a:lstStyle/>
          <a:p>
            <a:endParaRPr lang="da-DK" smtClean="0"/>
          </a:p>
          <a:p>
            <a:endParaRPr lang="da-DK" smtClean="0"/>
          </a:p>
          <a:p>
            <a:pPr algn="ctr"/>
            <a:r>
              <a:rPr lang="da-DK" sz="5400" b="1" smtClean="0">
                <a:solidFill>
                  <a:srgbClr val="FF0000"/>
                </a:solidFill>
              </a:rPr>
              <a:t>DÅRLIGT</a:t>
            </a:r>
          </a:p>
          <a:p>
            <a:r>
              <a:rPr lang="da-DK" sz="2400" b="1" smtClean="0"/>
              <a:t>- Vi lever ikke op til sundhedsstyrelsen anbefalinger omkring palliation</a:t>
            </a:r>
          </a:p>
          <a:p>
            <a:r>
              <a:rPr lang="da-DK" sz="2400" b="1" smtClean="0"/>
              <a:t>- Lever vi op til vores egne forventninger som sundhedssystem?</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KOL er mere end en sygdom</a:t>
            </a:r>
            <a:endParaRPr lang="da-DK" dirty="0"/>
          </a:p>
        </p:txBody>
      </p:sp>
      <p:pic>
        <p:nvPicPr>
          <p:cNvPr id="29698" name="Pladsholder til indhold 3" descr="Netterson copd.jpg"/>
          <p:cNvPicPr>
            <a:picLocks noGrp="1" noChangeAspect="1"/>
          </p:cNvPicPr>
          <p:nvPr>
            <p:ph idx="1"/>
          </p:nvPr>
        </p:nvPicPr>
        <p:blipFill>
          <a:blip r:embed="rId2"/>
          <a:srcRect/>
          <a:stretch>
            <a:fillRect/>
          </a:stretch>
        </p:blipFill>
        <p:spPr>
          <a:xfrm>
            <a:off x="2411413" y="1916113"/>
            <a:ext cx="4837112" cy="3627437"/>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05718"/>
            <a:ext cx="7772400" cy="1470025"/>
          </a:xfrm>
        </p:spPr>
        <p:txBody>
          <a:bodyPr/>
          <a:lstStyle/>
          <a:p>
            <a:pPr fontAlgn="auto">
              <a:spcAft>
                <a:spcPts val="0"/>
              </a:spcAft>
              <a:defRPr/>
            </a:pPr>
            <a:r>
              <a:rPr lang="da-DK" sz="5400" dirty="0" smtClean="0">
                <a:solidFill>
                  <a:schemeClr val="bg1"/>
                </a:solidFill>
              </a:rPr>
              <a:t>Hvad er KOL?</a:t>
            </a:r>
            <a:endParaRPr lang="da-DK" sz="5400" dirty="0">
              <a:solidFill>
                <a:schemeClr val="bg1"/>
              </a:solidFill>
            </a:endParaRPr>
          </a:p>
        </p:txBody>
      </p:sp>
      <p:sp>
        <p:nvSpPr>
          <p:cNvPr id="30722" name="Tekstboks 5"/>
          <p:cNvSpPr txBox="1">
            <a:spLocks noChangeArrowheads="1"/>
          </p:cNvSpPr>
          <p:nvPr/>
        </p:nvSpPr>
        <p:spPr bwMode="auto">
          <a:xfrm>
            <a:off x="3222625" y="2354263"/>
            <a:ext cx="2605088" cy="2246312"/>
          </a:xfrm>
          <a:prstGeom prst="rect">
            <a:avLst/>
          </a:prstGeom>
          <a:solidFill>
            <a:srgbClr val="FFF0BA"/>
          </a:solidFill>
          <a:ln w="9525">
            <a:noFill/>
            <a:miter lim="800000"/>
            <a:headEnd/>
            <a:tailEnd/>
          </a:ln>
        </p:spPr>
        <p:txBody>
          <a:bodyPr wrap="none">
            <a:spAutoFit/>
          </a:bodyPr>
          <a:lstStyle/>
          <a:p>
            <a:pPr algn="ctr"/>
            <a:r>
              <a:rPr lang="da-DK" sz="2800">
                <a:solidFill>
                  <a:schemeClr val="bg1"/>
                </a:solidFill>
                <a:latin typeface="Book Antiqua" pitchFamily="18" charset="0"/>
              </a:rPr>
              <a:t>”Bronkit”</a:t>
            </a:r>
          </a:p>
          <a:p>
            <a:pPr algn="ctr"/>
            <a:r>
              <a:rPr lang="da-DK" sz="2800">
                <a:solidFill>
                  <a:schemeClr val="bg1"/>
                </a:solidFill>
                <a:latin typeface="Book Antiqua" pitchFamily="18" charset="0"/>
              </a:rPr>
              <a:t>Emfysem</a:t>
            </a:r>
          </a:p>
          <a:p>
            <a:pPr algn="ctr"/>
            <a:r>
              <a:rPr lang="da-DK" sz="2800">
                <a:solidFill>
                  <a:schemeClr val="bg1"/>
                </a:solidFill>
                <a:latin typeface="Book Antiqua" pitchFamily="18" charset="0"/>
              </a:rPr>
              <a:t>CO</a:t>
            </a:r>
            <a:r>
              <a:rPr lang="da-DK" sz="2400">
                <a:solidFill>
                  <a:schemeClr val="bg1"/>
                </a:solidFill>
                <a:latin typeface="Book Antiqua" pitchFamily="18" charset="0"/>
              </a:rPr>
              <a:t>2</a:t>
            </a:r>
            <a:r>
              <a:rPr lang="da-DK" sz="2800">
                <a:solidFill>
                  <a:schemeClr val="bg1"/>
                </a:solidFill>
                <a:latin typeface="Book Antiqua" pitchFamily="18" charset="0"/>
              </a:rPr>
              <a:t>-retention</a:t>
            </a:r>
          </a:p>
          <a:p>
            <a:pPr algn="ctr"/>
            <a:r>
              <a:rPr lang="da-DK" sz="2800">
                <a:solidFill>
                  <a:schemeClr val="bg1"/>
                </a:solidFill>
                <a:latin typeface="Book Antiqua" pitchFamily="18" charset="0"/>
              </a:rPr>
              <a:t>Exacerbationer</a:t>
            </a:r>
          </a:p>
          <a:p>
            <a:pPr algn="ctr"/>
            <a:r>
              <a:rPr lang="da-DK" sz="2800">
                <a:solidFill>
                  <a:schemeClr val="bg1"/>
                </a:solidFill>
                <a:latin typeface="Book Antiqua" pitchFamily="18" charset="0"/>
              </a:rPr>
              <a:t>Co-morbiditet</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endParaRPr lang="da-DK"/>
          </a:p>
        </p:txBody>
      </p:sp>
      <p:pic>
        <p:nvPicPr>
          <p:cNvPr id="31746" name="Pladsholder til indhold 3" descr="copd oversigt.jpg"/>
          <p:cNvPicPr>
            <a:picLocks noGrp="1" noChangeAspect="1"/>
          </p:cNvPicPr>
          <p:nvPr>
            <p:ph idx="1"/>
          </p:nvPr>
        </p:nvPicPr>
        <p:blipFill>
          <a:blip r:embed="rId2"/>
          <a:srcRect/>
          <a:stretch>
            <a:fillRect/>
          </a:stretch>
        </p:blipFill>
        <p:spPr>
          <a:xfrm>
            <a:off x="1331913" y="1552575"/>
            <a:ext cx="6264275" cy="497205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Gode lunge</a:t>
            </a:r>
            <a:br>
              <a:rPr lang="da-DK" dirty="0" smtClean="0"/>
            </a:br>
            <a:r>
              <a:rPr lang="da-DK" sz="1800" dirty="0" smtClean="0"/>
              <a:t>(fraset lille rest </a:t>
            </a:r>
            <a:r>
              <a:rPr lang="da-DK" sz="1800" dirty="0" err="1" smtClean="0"/>
              <a:t>infiltrat</a:t>
            </a:r>
            <a:r>
              <a:rPr lang="da-DK" sz="1800" dirty="0" smtClean="0"/>
              <a:t> på hø side)</a:t>
            </a:r>
            <a:endParaRPr lang="da-DK" sz="1800" dirty="0"/>
          </a:p>
        </p:txBody>
      </p:sp>
      <p:pic>
        <p:nvPicPr>
          <p:cNvPr id="32770" name="Picture 2" descr="C:\Users\lille marsaa\Dropbox\Kliniskebilleder\ILS\2707450412\hrct 100812 rest inf_3_67.jpg"/>
          <p:cNvPicPr>
            <a:picLocks noGrp="1" noChangeAspect="1" noChangeArrowheads="1"/>
          </p:cNvPicPr>
          <p:nvPr>
            <p:ph idx="1"/>
          </p:nvPr>
        </p:nvPicPr>
        <p:blipFill>
          <a:blip r:embed="rId2"/>
          <a:srcRect/>
          <a:stretch>
            <a:fillRect/>
          </a:stretch>
        </p:blipFill>
        <p:spPr>
          <a:xfrm>
            <a:off x="2476500" y="1901825"/>
            <a:ext cx="4191000" cy="41910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err="1" smtClean="0"/>
              <a:t>Emfysen</a:t>
            </a:r>
            <a:endParaRPr lang="da-DK" dirty="0"/>
          </a:p>
        </p:txBody>
      </p:sp>
      <p:pic>
        <p:nvPicPr>
          <p:cNvPr id="33794" name="Pladsholder til indhold 3" descr="ct emfysen.jpg"/>
          <p:cNvPicPr>
            <a:picLocks noGrp="1" noChangeAspect="1"/>
          </p:cNvPicPr>
          <p:nvPr>
            <p:ph idx="1"/>
          </p:nvPr>
        </p:nvPicPr>
        <p:blipFill>
          <a:blip r:embed="rId2"/>
          <a:srcRect/>
          <a:stretch>
            <a:fillRect/>
          </a:stretch>
        </p:blipFill>
        <p:spPr>
          <a:xfrm>
            <a:off x="2217738" y="1600200"/>
            <a:ext cx="4708525" cy="4708525"/>
          </a:xfr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Og så en infektion… </a:t>
            </a:r>
            <a:endParaRPr lang="da-DK" dirty="0"/>
          </a:p>
        </p:txBody>
      </p:sp>
      <p:pic>
        <p:nvPicPr>
          <p:cNvPr id="34818" name="Pladsholder til indhold 3" descr="ct infektion og emfysen.jpg"/>
          <p:cNvPicPr>
            <a:picLocks noGrp="1" noChangeAspect="1"/>
          </p:cNvPicPr>
          <p:nvPr>
            <p:ph idx="1"/>
          </p:nvPr>
        </p:nvPicPr>
        <p:blipFill>
          <a:blip r:embed="rId2"/>
          <a:srcRect/>
          <a:stretch>
            <a:fillRect/>
          </a:stretch>
        </p:blipFill>
        <p:spPr>
          <a:xfrm>
            <a:off x="2217738" y="1600200"/>
            <a:ext cx="4708525" cy="4708525"/>
          </a:xfr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Har ikke en </a:t>
            </a:r>
            <a:r>
              <a:rPr lang="da-DK" dirty="0" err="1" smtClean="0"/>
              <a:t>ct</a:t>
            </a:r>
            <a:r>
              <a:rPr lang="da-DK" dirty="0" smtClean="0"/>
              <a:t> af </a:t>
            </a:r>
            <a:r>
              <a:rPr lang="da-DK" dirty="0" err="1" smtClean="0"/>
              <a:t>dyspnø</a:t>
            </a:r>
            <a:r>
              <a:rPr lang="da-DK" dirty="0" smtClean="0"/>
              <a:t>…</a:t>
            </a:r>
            <a:endParaRPr lang="da-DK" dirty="0"/>
          </a:p>
        </p:txBody>
      </p:sp>
      <p:pic>
        <p:nvPicPr>
          <p:cNvPr id="4" name="Pladsholder til indhold 3" descr="munch_scream.jpg"/>
          <p:cNvPicPr>
            <a:picLocks noGrp="1" noChangeAspect="1"/>
          </p:cNvPicPr>
          <p:nvPr>
            <p:ph idx="1"/>
          </p:nvPr>
        </p:nvPicPr>
        <p:blipFill>
          <a:blip r:embed="rId2"/>
          <a:srcRect/>
          <a:stretch>
            <a:fillRect/>
          </a:stretch>
        </p:blipFill>
        <p:spPr>
          <a:xfrm>
            <a:off x="3048000" y="1670050"/>
            <a:ext cx="3289300" cy="4256088"/>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pPr fontAlgn="auto">
              <a:spcAft>
                <a:spcPts val="0"/>
              </a:spcAft>
              <a:defRPr/>
            </a:pPr>
            <a:r>
              <a:rPr lang="da-DK" dirty="0" smtClean="0"/>
              <a:t>Hvad har vi at gøre godt med?</a:t>
            </a:r>
            <a:endParaRPr lang="da-DK" dirty="0"/>
          </a:p>
        </p:txBody>
      </p:sp>
      <p:sp>
        <p:nvSpPr>
          <p:cNvPr id="36866" name="Pladsholder til indhold 4"/>
          <p:cNvSpPr>
            <a:spLocks noGrp="1"/>
          </p:cNvSpPr>
          <p:nvPr>
            <p:ph sz="half" idx="1"/>
          </p:nvPr>
        </p:nvSpPr>
        <p:spPr/>
        <p:txBody>
          <a:bodyPr/>
          <a:lstStyle/>
          <a:p>
            <a:r>
              <a:rPr lang="da-DK" smtClean="0"/>
              <a:t>FARMAKOLOGISK</a:t>
            </a:r>
          </a:p>
        </p:txBody>
      </p:sp>
      <p:sp>
        <p:nvSpPr>
          <p:cNvPr id="36867" name="Pladsholder til indhold 5"/>
          <p:cNvSpPr>
            <a:spLocks noGrp="1"/>
          </p:cNvSpPr>
          <p:nvPr>
            <p:ph sz="half" idx="2"/>
          </p:nvPr>
        </p:nvSpPr>
        <p:spPr/>
        <p:txBody>
          <a:bodyPr/>
          <a:lstStyle/>
          <a:p>
            <a:r>
              <a:rPr lang="da-DK" smtClean="0"/>
              <a:t>NON- FARMAKOLOGISK</a:t>
            </a:r>
          </a:p>
        </p:txBody>
      </p:sp>
      <p:pic>
        <p:nvPicPr>
          <p:cNvPr id="36868" name="Pladsholder til indhold 5" descr="easyhealer.jpg"/>
          <p:cNvPicPr>
            <a:picLocks noChangeAspect="1"/>
          </p:cNvPicPr>
          <p:nvPr/>
        </p:nvPicPr>
        <p:blipFill>
          <a:blip r:embed="rId2"/>
          <a:srcRect/>
          <a:stretch>
            <a:fillRect/>
          </a:stretch>
        </p:blipFill>
        <p:spPr bwMode="auto">
          <a:xfrm>
            <a:off x="250825" y="2565400"/>
            <a:ext cx="1006475" cy="1295400"/>
          </a:xfrm>
          <a:prstGeom prst="rect">
            <a:avLst/>
          </a:prstGeom>
          <a:noFill/>
          <a:ln w="9525">
            <a:noFill/>
            <a:miter lim="800000"/>
            <a:headEnd/>
            <a:tailEnd/>
          </a:ln>
        </p:spPr>
      </p:pic>
      <p:pic>
        <p:nvPicPr>
          <p:cNvPr id="36869" name="Billede 7" descr="onbrez.jpg"/>
          <p:cNvPicPr>
            <a:picLocks noChangeAspect="1"/>
          </p:cNvPicPr>
          <p:nvPr/>
        </p:nvPicPr>
        <p:blipFill>
          <a:blip r:embed="rId3"/>
          <a:srcRect/>
          <a:stretch>
            <a:fillRect/>
          </a:stretch>
        </p:blipFill>
        <p:spPr bwMode="auto">
          <a:xfrm>
            <a:off x="179388" y="4292600"/>
            <a:ext cx="941387" cy="792163"/>
          </a:xfrm>
          <a:prstGeom prst="rect">
            <a:avLst/>
          </a:prstGeom>
          <a:noFill/>
          <a:ln w="9525">
            <a:noFill/>
            <a:miter lim="800000"/>
            <a:headEnd/>
            <a:tailEnd/>
          </a:ln>
        </p:spPr>
      </p:pic>
      <p:pic>
        <p:nvPicPr>
          <p:cNvPr id="36870" name="Billede 8" descr="eklira.jpg"/>
          <p:cNvPicPr>
            <a:picLocks noChangeAspect="1"/>
          </p:cNvPicPr>
          <p:nvPr/>
        </p:nvPicPr>
        <p:blipFill>
          <a:blip r:embed="rId4"/>
          <a:srcRect/>
          <a:stretch>
            <a:fillRect/>
          </a:stretch>
        </p:blipFill>
        <p:spPr bwMode="auto">
          <a:xfrm>
            <a:off x="1558925" y="4776788"/>
            <a:ext cx="1306513" cy="822325"/>
          </a:xfrm>
          <a:prstGeom prst="rect">
            <a:avLst/>
          </a:prstGeom>
          <a:noFill/>
          <a:ln w="9525">
            <a:noFill/>
            <a:miter lim="800000"/>
            <a:headEnd/>
            <a:tailEnd/>
          </a:ln>
        </p:spPr>
      </p:pic>
      <p:pic>
        <p:nvPicPr>
          <p:cNvPr id="36871" name="Billede 9" descr="seretide.jpg"/>
          <p:cNvPicPr>
            <a:picLocks noChangeAspect="1"/>
          </p:cNvPicPr>
          <p:nvPr/>
        </p:nvPicPr>
        <p:blipFill>
          <a:blip r:embed="rId5"/>
          <a:srcRect/>
          <a:stretch>
            <a:fillRect/>
          </a:stretch>
        </p:blipFill>
        <p:spPr bwMode="auto">
          <a:xfrm>
            <a:off x="3059113" y="4076700"/>
            <a:ext cx="1152525" cy="1152525"/>
          </a:xfrm>
          <a:prstGeom prst="rect">
            <a:avLst/>
          </a:prstGeom>
          <a:noFill/>
          <a:ln w="9525">
            <a:noFill/>
            <a:miter lim="800000"/>
            <a:headEnd/>
            <a:tailEnd/>
          </a:ln>
        </p:spPr>
      </p:pic>
      <p:pic>
        <p:nvPicPr>
          <p:cNvPr id="36872" name="Billede 10" descr="bricanyl.jpg"/>
          <p:cNvPicPr>
            <a:picLocks noChangeAspect="1"/>
          </p:cNvPicPr>
          <p:nvPr/>
        </p:nvPicPr>
        <p:blipFill>
          <a:blip r:embed="rId6"/>
          <a:srcRect/>
          <a:stretch>
            <a:fillRect/>
          </a:stretch>
        </p:blipFill>
        <p:spPr bwMode="auto">
          <a:xfrm>
            <a:off x="1619250" y="2565400"/>
            <a:ext cx="1149350" cy="1320800"/>
          </a:xfrm>
          <a:prstGeom prst="rect">
            <a:avLst/>
          </a:prstGeom>
          <a:noFill/>
          <a:ln w="9525">
            <a:noFill/>
            <a:miter lim="800000"/>
            <a:headEnd/>
            <a:tailEnd/>
          </a:ln>
        </p:spPr>
      </p:pic>
      <p:pic>
        <p:nvPicPr>
          <p:cNvPr id="36873" name="Billede 11" descr="symbicort.jpg"/>
          <p:cNvPicPr>
            <a:picLocks noChangeAspect="1"/>
          </p:cNvPicPr>
          <p:nvPr/>
        </p:nvPicPr>
        <p:blipFill>
          <a:blip r:embed="rId7"/>
          <a:srcRect/>
          <a:stretch>
            <a:fillRect/>
          </a:stretch>
        </p:blipFill>
        <p:spPr bwMode="auto">
          <a:xfrm>
            <a:off x="2987675" y="2565400"/>
            <a:ext cx="1152525" cy="1276350"/>
          </a:xfrm>
          <a:prstGeom prst="rect">
            <a:avLst/>
          </a:prstGeom>
          <a:noFill/>
          <a:ln w="9525">
            <a:noFill/>
            <a:miter lim="800000"/>
            <a:headEnd/>
            <a:tailEnd/>
          </a:ln>
        </p:spPr>
      </p:pic>
      <p:pic>
        <p:nvPicPr>
          <p:cNvPr id="36874" name="Billede 12" descr="PT.jpg"/>
          <p:cNvPicPr>
            <a:picLocks noChangeAspect="1"/>
          </p:cNvPicPr>
          <p:nvPr/>
        </p:nvPicPr>
        <p:blipFill>
          <a:blip r:embed="rId8"/>
          <a:srcRect/>
          <a:stretch>
            <a:fillRect/>
          </a:stretch>
        </p:blipFill>
        <p:spPr bwMode="auto">
          <a:xfrm>
            <a:off x="971550" y="3644900"/>
            <a:ext cx="1409700" cy="1055688"/>
          </a:xfrm>
          <a:prstGeom prst="rect">
            <a:avLst/>
          </a:prstGeom>
          <a:noFill/>
          <a:ln w="9525">
            <a:noFill/>
            <a:miter lim="800000"/>
            <a:headEnd/>
            <a:tailEnd/>
          </a:ln>
        </p:spPr>
      </p:pic>
      <p:pic>
        <p:nvPicPr>
          <p:cNvPr id="36875" name="Billede 13" descr="1.png"/>
          <p:cNvPicPr>
            <a:picLocks noChangeAspect="1"/>
          </p:cNvPicPr>
          <p:nvPr/>
        </p:nvPicPr>
        <p:blipFill>
          <a:blip r:embed="rId9"/>
          <a:srcRect/>
          <a:stretch>
            <a:fillRect/>
          </a:stretch>
        </p:blipFill>
        <p:spPr bwMode="auto">
          <a:xfrm>
            <a:off x="250825" y="5373688"/>
            <a:ext cx="1143000" cy="762000"/>
          </a:xfrm>
          <a:prstGeom prst="rect">
            <a:avLst/>
          </a:prstGeom>
          <a:noFill/>
          <a:ln w="9525">
            <a:noFill/>
            <a:miter lim="800000"/>
            <a:headEnd/>
            <a:tailEnd/>
          </a:ln>
        </p:spPr>
      </p:pic>
      <p:pic>
        <p:nvPicPr>
          <p:cNvPr id="36876" name="Billede 14" descr="2.png"/>
          <p:cNvPicPr>
            <a:picLocks noChangeAspect="1"/>
          </p:cNvPicPr>
          <p:nvPr/>
        </p:nvPicPr>
        <p:blipFill>
          <a:blip r:embed="rId10"/>
          <a:srcRect/>
          <a:stretch>
            <a:fillRect/>
          </a:stretch>
        </p:blipFill>
        <p:spPr bwMode="auto">
          <a:xfrm>
            <a:off x="2771775" y="5373688"/>
            <a:ext cx="1279525" cy="1277937"/>
          </a:xfrm>
          <a:prstGeom prst="rect">
            <a:avLst/>
          </a:prstGeom>
          <a:noFill/>
          <a:ln w="9525">
            <a:noFill/>
            <a:miter lim="800000"/>
            <a:headEnd/>
            <a:tailEnd/>
          </a:ln>
        </p:spPr>
      </p:pic>
      <p:pic>
        <p:nvPicPr>
          <p:cNvPr id="36877" name="Billede 15" descr="4.png"/>
          <p:cNvPicPr>
            <a:picLocks noChangeAspect="1"/>
          </p:cNvPicPr>
          <p:nvPr/>
        </p:nvPicPr>
        <p:blipFill>
          <a:blip r:embed="rId11"/>
          <a:srcRect/>
          <a:stretch>
            <a:fillRect/>
          </a:stretch>
        </p:blipFill>
        <p:spPr bwMode="auto">
          <a:xfrm>
            <a:off x="4932363" y="2754313"/>
            <a:ext cx="1079500" cy="1554162"/>
          </a:xfrm>
          <a:prstGeom prst="rect">
            <a:avLst/>
          </a:prstGeom>
          <a:noFill/>
          <a:ln w="9525">
            <a:noFill/>
            <a:miter lim="800000"/>
            <a:headEnd/>
            <a:tailEnd/>
          </a:ln>
        </p:spPr>
      </p:pic>
      <p:pic>
        <p:nvPicPr>
          <p:cNvPr id="36878" name="Billede 16" descr="5.jpg"/>
          <p:cNvPicPr>
            <a:picLocks noChangeAspect="1"/>
          </p:cNvPicPr>
          <p:nvPr/>
        </p:nvPicPr>
        <p:blipFill>
          <a:blip r:embed="rId12"/>
          <a:srcRect/>
          <a:stretch>
            <a:fillRect/>
          </a:stretch>
        </p:blipFill>
        <p:spPr bwMode="auto">
          <a:xfrm>
            <a:off x="7524750" y="2492375"/>
            <a:ext cx="1295400" cy="1296988"/>
          </a:xfrm>
          <a:prstGeom prst="rect">
            <a:avLst/>
          </a:prstGeom>
          <a:noFill/>
          <a:ln w="9525">
            <a:noFill/>
            <a:miter lim="800000"/>
            <a:headEnd/>
            <a:tailEnd/>
          </a:ln>
        </p:spPr>
      </p:pic>
      <p:pic>
        <p:nvPicPr>
          <p:cNvPr id="36879" name="Billede 17" descr="7.png"/>
          <p:cNvPicPr>
            <a:picLocks noChangeAspect="1"/>
          </p:cNvPicPr>
          <p:nvPr/>
        </p:nvPicPr>
        <p:blipFill>
          <a:blip r:embed="rId13"/>
          <a:srcRect/>
          <a:stretch>
            <a:fillRect/>
          </a:stretch>
        </p:blipFill>
        <p:spPr bwMode="auto">
          <a:xfrm>
            <a:off x="6300788" y="4221163"/>
            <a:ext cx="1511300" cy="1511300"/>
          </a:xfrm>
          <a:prstGeom prst="rect">
            <a:avLst/>
          </a:prstGeom>
          <a:noFill/>
          <a:ln w="9525">
            <a:noFill/>
            <a:miter lim="800000"/>
            <a:headEnd/>
            <a:tailEnd/>
          </a:ln>
        </p:spPr>
      </p:pic>
      <p:pic>
        <p:nvPicPr>
          <p:cNvPr id="36880" name="Billede 18" descr="3.png"/>
          <p:cNvPicPr>
            <a:picLocks noChangeAspect="1"/>
          </p:cNvPicPr>
          <p:nvPr/>
        </p:nvPicPr>
        <p:blipFill>
          <a:blip r:embed="rId14"/>
          <a:srcRect/>
          <a:stretch>
            <a:fillRect/>
          </a:stretch>
        </p:blipFill>
        <p:spPr bwMode="auto">
          <a:xfrm>
            <a:off x="6300788" y="2924175"/>
            <a:ext cx="1222375" cy="1081088"/>
          </a:xfrm>
          <a:prstGeom prst="rect">
            <a:avLst/>
          </a:prstGeom>
          <a:noFill/>
          <a:ln w="9525">
            <a:noFill/>
            <a:miter lim="800000"/>
            <a:headEnd/>
            <a:tailEnd/>
          </a:ln>
        </p:spPr>
      </p:pic>
      <p:pic>
        <p:nvPicPr>
          <p:cNvPr id="36881" name="Picture 8" descr="http://www.imt.ie/build/mims/spiriva_respimatw_image1_2.jpg"/>
          <p:cNvPicPr>
            <a:picLocks noChangeAspect="1" noChangeArrowheads="1"/>
          </p:cNvPicPr>
          <p:nvPr/>
        </p:nvPicPr>
        <p:blipFill>
          <a:blip r:embed="rId15"/>
          <a:srcRect/>
          <a:stretch>
            <a:fillRect/>
          </a:stretch>
        </p:blipFill>
        <p:spPr bwMode="auto">
          <a:xfrm>
            <a:off x="1692275" y="5732463"/>
            <a:ext cx="838200" cy="688975"/>
          </a:xfrm>
          <a:prstGeom prst="rect">
            <a:avLst/>
          </a:prstGeom>
          <a:noFill/>
          <a:ln w="9525">
            <a:noFill/>
            <a:miter lim="800000"/>
            <a:headEnd/>
            <a:tailEnd/>
          </a:ln>
        </p:spPr>
      </p:pic>
      <p:pic>
        <p:nvPicPr>
          <p:cNvPr id="36882" name="Billede 20" descr="0.jpg"/>
          <p:cNvPicPr>
            <a:picLocks noChangeAspect="1"/>
          </p:cNvPicPr>
          <p:nvPr/>
        </p:nvPicPr>
        <p:blipFill>
          <a:blip r:embed="rId16"/>
          <a:srcRect/>
          <a:stretch>
            <a:fillRect/>
          </a:stretch>
        </p:blipFill>
        <p:spPr bwMode="auto">
          <a:xfrm>
            <a:off x="7956550" y="3933825"/>
            <a:ext cx="882650" cy="935038"/>
          </a:xfrm>
          <a:prstGeom prst="rect">
            <a:avLst/>
          </a:prstGeom>
          <a:noFill/>
          <a:ln w="9525">
            <a:noFill/>
            <a:miter lim="800000"/>
            <a:headEnd/>
            <a:tailEnd/>
          </a:ln>
        </p:spPr>
      </p:pic>
      <p:pic>
        <p:nvPicPr>
          <p:cNvPr id="36883" name="Billede 21" descr="sommersamtale.jpg"/>
          <p:cNvPicPr>
            <a:picLocks noChangeAspect="1"/>
          </p:cNvPicPr>
          <p:nvPr/>
        </p:nvPicPr>
        <p:blipFill>
          <a:blip r:embed="rId17"/>
          <a:srcRect/>
          <a:stretch>
            <a:fillRect/>
          </a:stretch>
        </p:blipFill>
        <p:spPr bwMode="auto">
          <a:xfrm>
            <a:off x="7272338" y="5300663"/>
            <a:ext cx="1871662" cy="1397000"/>
          </a:xfrm>
          <a:prstGeom prst="rect">
            <a:avLst/>
          </a:prstGeom>
          <a:noFill/>
          <a:ln w="9525">
            <a:noFill/>
            <a:miter lim="800000"/>
            <a:headEnd/>
            <a:tailEnd/>
          </a:ln>
        </p:spPr>
      </p:pic>
      <p:pic>
        <p:nvPicPr>
          <p:cNvPr id="36884" name="Billede 22" descr="kok.jpg"/>
          <p:cNvPicPr>
            <a:picLocks noChangeAspect="1"/>
          </p:cNvPicPr>
          <p:nvPr/>
        </p:nvPicPr>
        <p:blipFill>
          <a:blip r:embed="rId18"/>
          <a:srcRect/>
          <a:stretch>
            <a:fillRect/>
          </a:stretch>
        </p:blipFill>
        <p:spPr bwMode="auto">
          <a:xfrm>
            <a:off x="4356100" y="5084763"/>
            <a:ext cx="2087563" cy="1390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pPr fontAlgn="auto">
              <a:spcAft>
                <a:spcPts val="0"/>
              </a:spcAft>
              <a:defRPr/>
            </a:pPr>
            <a:r>
              <a:rPr lang="da-DK" dirty="0" smtClean="0"/>
              <a:t>Hvorfor al denne KOL og </a:t>
            </a:r>
            <a:r>
              <a:rPr lang="da-DK" dirty="0" err="1" smtClean="0"/>
              <a:t>palliations</a:t>
            </a:r>
            <a:r>
              <a:rPr lang="da-DK" dirty="0" smtClean="0"/>
              <a:t> snak</a:t>
            </a:r>
            <a:endParaRPr lang="da-DK" dirty="0"/>
          </a:p>
        </p:txBody>
      </p:sp>
      <p:pic>
        <p:nvPicPr>
          <p:cNvPr id="37890" name="Picture 2" descr="C:\Users\lille marsaa\Dropbox\Camera Uploads\2012-11-10 16.39.04.jpg"/>
          <p:cNvPicPr>
            <a:picLocks noGrp="1" noChangeAspect="1" noChangeArrowheads="1"/>
          </p:cNvPicPr>
          <p:nvPr>
            <p:ph sz="half" idx="1"/>
          </p:nvPr>
        </p:nvPicPr>
        <p:blipFill>
          <a:blip r:embed="rId2"/>
          <a:srcRect/>
          <a:stretch>
            <a:fillRect/>
          </a:stretch>
        </p:blipFill>
        <p:spPr>
          <a:xfrm>
            <a:off x="1122363" y="1600200"/>
            <a:ext cx="2708275" cy="4525963"/>
          </a:xfrm>
        </p:spPr>
      </p:pic>
      <p:sp>
        <p:nvSpPr>
          <p:cNvPr id="6" name="Pladsholder til indhold 5"/>
          <p:cNvSpPr>
            <a:spLocks noGrp="1"/>
          </p:cNvSpPr>
          <p:nvPr>
            <p:ph sz="half" idx="2"/>
          </p:nvPr>
        </p:nvSpPr>
        <p:spPr/>
        <p:txBody>
          <a:bodyPr>
            <a:normAutofit lnSpcReduction="10000"/>
          </a:bodyPr>
          <a:lstStyle/>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”godt 95% af de døende patienter der modtager specialiseret palliativ indsats er kræft patienter, og derfor er der naturligt fokus på kræftsygeplejerskerne”</a:t>
            </a:r>
          </a:p>
          <a:p>
            <a:pPr marL="548640" indent="-411480" fontAlgn="auto">
              <a:spcAft>
                <a:spcPts val="0"/>
              </a:spcAft>
              <a:buClr>
                <a:schemeClr val="tx1">
                  <a:shade val="95000"/>
                </a:schemeClr>
              </a:buClr>
              <a:buFont typeface="Wingdings 2"/>
              <a:buChar char=""/>
              <a:defRPr/>
            </a:pPr>
            <a:r>
              <a:rPr lang="da-DK" dirty="0" smtClean="0"/>
              <a:t>Side 40.   </a:t>
            </a:r>
            <a:endParaRPr lang="da-DK"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Forløbsprogrammet for KOL</a:t>
            </a:r>
            <a:endParaRPr lang="da-DK" dirty="0"/>
          </a:p>
        </p:txBody>
      </p:sp>
      <p:pic>
        <p:nvPicPr>
          <p:cNvPr id="38914" name="Picture 2"/>
          <p:cNvPicPr>
            <a:picLocks noGrp="1" noChangeAspect="1" noChangeArrowheads="1"/>
          </p:cNvPicPr>
          <p:nvPr>
            <p:ph idx="1"/>
          </p:nvPr>
        </p:nvPicPr>
        <p:blipFill>
          <a:blip r:embed="rId2"/>
          <a:srcRect/>
          <a:stretch>
            <a:fillRect/>
          </a:stretch>
        </p:blipFill>
        <p:spPr>
          <a:xfrm>
            <a:off x="1114425" y="1882775"/>
            <a:ext cx="6915150" cy="4143375"/>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fontAlgn="auto">
              <a:spcAft>
                <a:spcPts val="0"/>
              </a:spcAft>
              <a:defRPr/>
            </a:pPr>
            <a:r>
              <a:rPr lang="da-DK" dirty="0" smtClean="0"/>
              <a:t>Hvem skal have hvad</a:t>
            </a:r>
            <a:endParaRPr lang="da-DK" dirty="0"/>
          </a:p>
        </p:txBody>
      </p:sp>
      <p:pic>
        <p:nvPicPr>
          <p:cNvPr id="39938" name="Pladsholder til indhold 6" descr="pyramide.jpg"/>
          <p:cNvPicPr>
            <a:picLocks noGrp="1" noChangeAspect="1"/>
          </p:cNvPicPr>
          <p:nvPr>
            <p:ph idx="1"/>
          </p:nvPr>
        </p:nvPicPr>
        <p:blipFill>
          <a:blip r:embed="rId2"/>
          <a:srcRect/>
          <a:stretch>
            <a:fillRect/>
          </a:stretch>
        </p:blipFill>
        <p:spPr>
          <a:xfrm>
            <a:off x="1763713" y="2349500"/>
            <a:ext cx="5370512" cy="3541713"/>
          </a:xfrm>
        </p:spPr>
      </p:pic>
      <p:sp>
        <p:nvSpPr>
          <p:cNvPr id="39939" name="Tekstboks 7"/>
          <p:cNvSpPr txBox="1">
            <a:spLocks noChangeArrowheads="1"/>
          </p:cNvSpPr>
          <p:nvPr/>
        </p:nvSpPr>
        <p:spPr bwMode="auto">
          <a:xfrm>
            <a:off x="4643438" y="2565400"/>
            <a:ext cx="1584325" cy="646113"/>
          </a:xfrm>
          <a:prstGeom prst="rect">
            <a:avLst/>
          </a:prstGeom>
          <a:noFill/>
          <a:ln w="9525">
            <a:noFill/>
            <a:miter lim="800000"/>
            <a:headEnd/>
            <a:tailEnd/>
          </a:ln>
        </p:spPr>
        <p:txBody>
          <a:bodyPr>
            <a:spAutoFit/>
          </a:bodyPr>
          <a:lstStyle/>
          <a:p>
            <a:r>
              <a:rPr lang="da-DK">
                <a:solidFill>
                  <a:schemeClr val="bg1"/>
                </a:solidFill>
                <a:latin typeface="Book Antiqua" pitchFamily="18" charset="0"/>
              </a:rPr>
              <a:t>Specialiseret</a:t>
            </a:r>
          </a:p>
          <a:p>
            <a:endParaRPr lang="da-DK">
              <a:latin typeface="Book Antiqua" pitchFamily="18" charset="0"/>
            </a:endParaRPr>
          </a:p>
        </p:txBody>
      </p:sp>
      <p:sp>
        <p:nvSpPr>
          <p:cNvPr id="39940" name="Tekstboks 8"/>
          <p:cNvSpPr txBox="1">
            <a:spLocks noChangeArrowheads="1"/>
          </p:cNvSpPr>
          <p:nvPr/>
        </p:nvSpPr>
        <p:spPr bwMode="auto">
          <a:xfrm>
            <a:off x="5076825" y="3933825"/>
            <a:ext cx="684213" cy="368300"/>
          </a:xfrm>
          <a:prstGeom prst="rect">
            <a:avLst/>
          </a:prstGeom>
          <a:noFill/>
          <a:ln w="9525">
            <a:noFill/>
            <a:miter lim="800000"/>
            <a:headEnd/>
            <a:tailEnd/>
          </a:ln>
        </p:spPr>
        <p:txBody>
          <a:bodyPr wrap="none">
            <a:spAutoFit/>
          </a:bodyPr>
          <a:lstStyle/>
          <a:p>
            <a:r>
              <a:rPr lang="da-DK">
                <a:solidFill>
                  <a:schemeClr val="bg1"/>
                </a:solidFill>
                <a:latin typeface="Book Antiqua" pitchFamily="18" charset="0"/>
              </a:rPr>
              <a:t>Øget</a:t>
            </a:r>
          </a:p>
        </p:txBody>
      </p:sp>
      <p:sp>
        <p:nvSpPr>
          <p:cNvPr id="39941" name="Tekstboks 9"/>
          <p:cNvSpPr txBox="1">
            <a:spLocks noChangeArrowheads="1"/>
          </p:cNvSpPr>
          <p:nvPr/>
        </p:nvSpPr>
        <p:spPr bwMode="auto">
          <a:xfrm>
            <a:off x="4932363" y="4797425"/>
            <a:ext cx="1249362" cy="368300"/>
          </a:xfrm>
          <a:prstGeom prst="rect">
            <a:avLst/>
          </a:prstGeom>
          <a:noFill/>
          <a:ln w="9525">
            <a:noFill/>
            <a:miter lim="800000"/>
            <a:headEnd/>
            <a:tailEnd/>
          </a:ln>
        </p:spPr>
        <p:txBody>
          <a:bodyPr wrap="none">
            <a:spAutoFit/>
          </a:bodyPr>
          <a:lstStyle/>
          <a:p>
            <a:r>
              <a:rPr lang="da-DK">
                <a:solidFill>
                  <a:schemeClr val="bg1"/>
                </a:solidFill>
                <a:latin typeface="Book Antiqua" pitchFamily="18" charset="0"/>
              </a:rPr>
              <a:t>Almindelig</a:t>
            </a:r>
          </a:p>
        </p:txBody>
      </p:sp>
      <p:cxnSp>
        <p:nvCxnSpPr>
          <p:cNvPr id="12" name="Lige forbindelse 11"/>
          <p:cNvCxnSpPr/>
          <p:nvPr/>
        </p:nvCxnSpPr>
        <p:spPr>
          <a:xfrm>
            <a:off x="3492500" y="3573463"/>
            <a:ext cx="180022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Lige forbindelse 13"/>
          <p:cNvCxnSpPr/>
          <p:nvPr/>
        </p:nvCxnSpPr>
        <p:spPr>
          <a:xfrm>
            <a:off x="2411413" y="4581525"/>
            <a:ext cx="4392612" cy="714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Hvordan måler vi symptombyrden ?</a:t>
            </a:r>
            <a:endParaRPr lang="da-DK" dirty="0"/>
          </a:p>
        </p:txBody>
      </p:sp>
      <p:pic>
        <p:nvPicPr>
          <p:cNvPr id="40962" name="Pladsholder til indhold 5" descr="gå med modstanden.jpg"/>
          <p:cNvPicPr>
            <a:picLocks noGrp="1" noChangeAspect="1"/>
          </p:cNvPicPr>
          <p:nvPr>
            <p:ph idx="1"/>
          </p:nvPr>
        </p:nvPicPr>
        <p:blipFill>
          <a:blip r:embed="rId2"/>
          <a:srcRect/>
          <a:stretch>
            <a:fillRect/>
          </a:stretch>
        </p:blipFill>
        <p:spPr>
          <a:xfrm>
            <a:off x="3633788" y="2740025"/>
            <a:ext cx="1876425" cy="2428875"/>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I de gamle dage (før 2011)</a:t>
            </a:r>
            <a:endParaRPr lang="da-DK" dirty="0"/>
          </a:p>
        </p:txBody>
      </p:sp>
      <p:pic>
        <p:nvPicPr>
          <p:cNvPr id="41986" name="Pladsholder til indhold 11" descr="stage copd.jpg"/>
          <p:cNvPicPr>
            <a:picLocks noGrp="1" noChangeAspect="1"/>
          </p:cNvPicPr>
          <p:nvPr>
            <p:ph idx="1"/>
          </p:nvPr>
        </p:nvPicPr>
        <p:blipFill>
          <a:blip r:embed="rId2"/>
          <a:srcRect/>
          <a:stretch>
            <a:fillRect/>
          </a:stretch>
        </p:blipFill>
        <p:spPr>
          <a:xfrm>
            <a:off x="320675" y="1989138"/>
            <a:ext cx="4953000" cy="2952750"/>
          </a:xfrm>
        </p:spPr>
      </p:pic>
      <p:pic>
        <p:nvPicPr>
          <p:cNvPr id="41987" name="Billede 12" descr="house.jpg"/>
          <p:cNvPicPr>
            <a:picLocks noChangeAspect="1"/>
          </p:cNvPicPr>
          <p:nvPr/>
        </p:nvPicPr>
        <p:blipFill>
          <a:blip r:embed="rId3"/>
          <a:srcRect/>
          <a:stretch>
            <a:fillRect/>
          </a:stretch>
        </p:blipFill>
        <p:spPr bwMode="auto">
          <a:xfrm>
            <a:off x="5889625" y="4365625"/>
            <a:ext cx="2959100" cy="2206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3"/>
          <p:cNvSpPr>
            <a:spLocks/>
          </p:cNvSpPr>
          <p:nvPr/>
        </p:nvSpPr>
        <p:spPr bwMode="auto">
          <a:xfrm>
            <a:off x="204788" y="6553200"/>
            <a:ext cx="8940800" cy="177800"/>
          </a:xfrm>
          <a:prstGeom prst="rect">
            <a:avLst/>
          </a:prstGeom>
          <a:noFill/>
          <a:ln w="12700">
            <a:noFill/>
            <a:miter lim="800000"/>
            <a:headEnd/>
            <a:tailEnd/>
          </a:ln>
        </p:spPr>
        <p:txBody>
          <a:bodyPr lIns="0" tIns="0" rIns="57786" bIns="0"/>
          <a:lstStyle/>
          <a:p>
            <a:pPr marL="55563" defTabSz="641350"/>
            <a:r>
              <a:rPr lang="en-US" sz="1200">
                <a:solidFill>
                  <a:srgbClr val="00417F"/>
                </a:solidFill>
                <a:sym typeface="Arial" charset="0"/>
              </a:rPr>
              <a:t>Agusti A,</a:t>
            </a:r>
            <a:r>
              <a:rPr lang="en-US" sz="1200">
                <a:solidFill>
                  <a:srgbClr val="00417F"/>
                </a:solidFill>
                <a:latin typeface="Arial Italic"/>
                <a:ea typeface="Arial Italic"/>
                <a:cs typeface="Arial Italic"/>
                <a:sym typeface="Arial Italic"/>
              </a:rPr>
              <a:t> et al</a:t>
            </a:r>
            <a:r>
              <a:rPr lang="en-US" sz="1200">
                <a:solidFill>
                  <a:srgbClr val="00417F"/>
                </a:solidFill>
                <a:sym typeface="Arial" charset="0"/>
              </a:rPr>
              <a:t>. </a:t>
            </a:r>
            <a:r>
              <a:rPr lang="en-US" sz="1200">
                <a:solidFill>
                  <a:srgbClr val="00417F"/>
                </a:solidFill>
                <a:latin typeface="Arial Italic"/>
                <a:ea typeface="Arial Italic"/>
                <a:cs typeface="Arial Italic"/>
                <a:sym typeface="Arial Italic"/>
              </a:rPr>
              <a:t>Respir Res</a:t>
            </a:r>
            <a:r>
              <a:rPr lang="en-US" sz="1200">
                <a:solidFill>
                  <a:srgbClr val="00417F"/>
                </a:solidFill>
                <a:sym typeface="Arial" charset="0"/>
              </a:rPr>
              <a:t> 2010; </a:t>
            </a:r>
            <a:r>
              <a:rPr lang="en-US" sz="1200">
                <a:solidFill>
                  <a:srgbClr val="00417F"/>
                </a:solidFill>
                <a:latin typeface="Arial Bold"/>
                <a:ea typeface="Arial Bold"/>
                <a:cs typeface="Arial Bold"/>
                <a:sym typeface="Arial Bold"/>
              </a:rPr>
              <a:t>11</a:t>
            </a:r>
            <a:r>
              <a:rPr lang="en-US" sz="1200">
                <a:solidFill>
                  <a:srgbClr val="00417F"/>
                </a:solidFill>
                <a:sym typeface="Arial" charset="0"/>
              </a:rPr>
              <a:t>: 122.</a:t>
            </a:r>
          </a:p>
        </p:txBody>
      </p:sp>
      <p:sp>
        <p:nvSpPr>
          <p:cNvPr id="46083" name="Rectangle 4"/>
          <p:cNvSpPr>
            <a:spLocks noGrp="1" noChangeArrowheads="1"/>
          </p:cNvSpPr>
          <p:nvPr>
            <p:ph type="title"/>
          </p:nvPr>
        </p:nvSpPr>
        <p:spPr>
          <a:xfrm>
            <a:off x="457200" y="0"/>
            <a:ext cx="8229600" cy="990600"/>
          </a:xfrm>
        </p:spPr>
        <p:txBody>
          <a:bodyPr rIns="132052"/>
          <a:lstStyle/>
          <a:p>
            <a:pPr fontAlgn="auto">
              <a:spcAft>
                <a:spcPts val="0"/>
              </a:spcAft>
              <a:defRPr/>
            </a:pPr>
            <a:r>
              <a:rPr lang="en-US" sz="2800" smtClean="0"/>
              <a:t>Svag korrelation mellem helbredsbetinget livskvalitet (SGRQ) og lungefunktion (FEV</a:t>
            </a:r>
            <a:r>
              <a:rPr lang="en-US" sz="2800" baseline="-6000" smtClean="0"/>
              <a:t>1</a:t>
            </a:r>
            <a:r>
              <a:rPr lang="en-US" sz="2800" smtClean="0"/>
              <a:t>)</a:t>
            </a:r>
          </a:p>
        </p:txBody>
      </p:sp>
      <p:sp>
        <p:nvSpPr>
          <p:cNvPr id="8" name="Rectangle 7"/>
          <p:cNvSpPr/>
          <p:nvPr/>
        </p:nvSpPr>
        <p:spPr>
          <a:xfrm>
            <a:off x="512763" y="1130300"/>
            <a:ext cx="8151812" cy="5387975"/>
          </a:xfrm>
          <a:prstGeom prst="rect">
            <a:avLst/>
          </a:prstGeom>
          <a:solidFill>
            <a:srgbClr val="E86A10">
              <a:alpha val="10196"/>
            </a:srgbClr>
          </a:solidFill>
          <a:ln w="28575" cap="flat" cmpd="sng" algn="ctr">
            <a:solidFill>
              <a:srgbClr val="E86A10"/>
            </a:solidFill>
            <a:prstDash val="solid"/>
          </a:ln>
          <a:effectLst/>
        </p:spPr>
        <p:txBody>
          <a:bodyPr lIns="91421" tIns="45711" rIns="91421" bIns="45711" anchor="ctr"/>
          <a:lstStyle/>
          <a:p>
            <a:pPr algn="ctr" defTabSz="642915" fontAlgn="auto">
              <a:spcBef>
                <a:spcPts val="0"/>
              </a:spcBef>
              <a:spcAft>
                <a:spcPts val="0"/>
              </a:spcAft>
              <a:defRPr/>
            </a:pPr>
            <a:endParaRPr lang="en-GB" sz="2000" kern="0" dirty="0">
              <a:solidFill>
                <a:srgbClr val="FFFFFF"/>
              </a:solidFill>
              <a:latin typeface="Arial"/>
              <a:ea typeface="ヒラギノ角ゴ ProN W3"/>
              <a:cs typeface="ヒラギノ角ゴ ProN W3"/>
              <a:sym typeface="Gill Sans" charset="0"/>
            </a:endParaRPr>
          </a:p>
        </p:txBody>
      </p:sp>
      <p:graphicFrame>
        <p:nvGraphicFramePr>
          <p:cNvPr id="11" name="Chart 10"/>
          <p:cNvGraphicFramePr>
            <a:graphicFrameLocks noChangeAspect="1"/>
          </p:cNvGraphicFramePr>
          <p:nvPr/>
        </p:nvGraphicFramePr>
        <p:xfrm>
          <a:off x="512763" y="1268760"/>
          <a:ext cx="8135937" cy="524951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pPr fontAlgn="auto">
              <a:spcAft>
                <a:spcPts val="0"/>
              </a:spcAft>
              <a:defRPr/>
            </a:pPr>
            <a:r>
              <a:rPr lang="da-DK" dirty="0" smtClean="0"/>
              <a:t>Ved vi hvordan vores patienter har det?</a:t>
            </a:r>
            <a:endParaRPr lang="da-DK" dirty="0"/>
          </a:p>
        </p:txBody>
      </p:sp>
      <p:sp>
        <p:nvSpPr>
          <p:cNvPr id="5" name="Pladsholder til tekst 4"/>
          <p:cNvSpPr>
            <a:spLocks noGrp="1"/>
          </p:cNvSpPr>
          <p:nvPr>
            <p:ph type="body" idx="1"/>
          </p:nvPr>
        </p:nvSpPr>
        <p:spPr>
          <a:xfrm>
            <a:off x="457200" y="1535113"/>
            <a:ext cx="4040188" cy="750887"/>
          </a:xfrm>
        </p:spPr>
        <p:txBody>
          <a:bodyPr>
            <a:normAutofit/>
          </a:bodyPr>
          <a:lstStyle/>
          <a:p>
            <a:pPr fontAlgn="auto">
              <a:spcAft>
                <a:spcPts val="0"/>
              </a:spcAft>
              <a:buClr>
                <a:schemeClr val="tx1">
                  <a:shade val="95000"/>
                </a:schemeClr>
              </a:buClr>
              <a:buFont typeface="Wingdings 2"/>
              <a:buNone/>
              <a:defRPr/>
            </a:pPr>
            <a:endParaRPr lang="da-DK"/>
          </a:p>
        </p:txBody>
      </p:sp>
      <p:sp>
        <p:nvSpPr>
          <p:cNvPr id="6" name="Pladsholder til tekst 5"/>
          <p:cNvSpPr>
            <a:spLocks noGrp="1"/>
          </p:cNvSpPr>
          <p:nvPr>
            <p:ph type="body" sz="half" idx="3"/>
          </p:nvPr>
        </p:nvSpPr>
        <p:spPr>
          <a:xfrm>
            <a:off x="4645025" y="1535113"/>
            <a:ext cx="4041775" cy="750887"/>
          </a:xfrm>
        </p:spPr>
        <p:txBody>
          <a:bodyPr>
            <a:normAutofit/>
          </a:bodyPr>
          <a:lstStyle/>
          <a:p>
            <a:pPr fontAlgn="auto">
              <a:spcAft>
                <a:spcPts val="0"/>
              </a:spcAft>
              <a:buClr>
                <a:schemeClr val="tx1">
                  <a:shade val="95000"/>
                </a:schemeClr>
              </a:buClr>
              <a:buFont typeface="Wingdings 2"/>
              <a:buNone/>
              <a:defRPr/>
            </a:pPr>
            <a:endParaRPr lang="da-DK"/>
          </a:p>
        </p:txBody>
      </p:sp>
      <p:pic>
        <p:nvPicPr>
          <p:cNvPr id="45060" name="Picture 4"/>
          <p:cNvPicPr>
            <a:picLocks noGrp="1" noChangeAspect="1" noChangeArrowheads="1"/>
          </p:cNvPicPr>
          <p:nvPr>
            <p:ph sz="quarter" idx="2"/>
          </p:nvPr>
        </p:nvPicPr>
        <p:blipFill>
          <a:blip r:embed="rId2"/>
          <a:srcRect/>
          <a:stretch>
            <a:fillRect/>
          </a:stretch>
        </p:blipFill>
        <p:spPr>
          <a:xfrm>
            <a:off x="80963" y="3429000"/>
            <a:ext cx="4416425" cy="1501775"/>
          </a:xfrm>
        </p:spPr>
      </p:pic>
      <p:pic>
        <p:nvPicPr>
          <p:cNvPr id="45061" name="Picture 4"/>
          <p:cNvPicPr>
            <a:picLocks noGrp="1" noChangeAspect="1" noChangeArrowheads="1"/>
          </p:cNvPicPr>
          <p:nvPr>
            <p:ph sz="quarter" idx="4"/>
          </p:nvPr>
        </p:nvPicPr>
        <p:blipFill>
          <a:blip r:embed="rId3"/>
          <a:srcRect/>
          <a:stretch>
            <a:fillRect/>
          </a:stretch>
        </p:blipFill>
        <p:spPr>
          <a:xfrm>
            <a:off x="4645025" y="3227388"/>
            <a:ext cx="4041775" cy="2033587"/>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pPr fontAlgn="auto">
              <a:spcAft>
                <a:spcPts val="0"/>
              </a:spcAft>
              <a:defRPr/>
            </a:pPr>
            <a:r>
              <a:rPr lang="da-DK"/>
              <a:t>Hvad ved vi til sammen?</a:t>
            </a:r>
          </a:p>
        </p:txBody>
      </p:sp>
      <p:sp>
        <p:nvSpPr>
          <p:cNvPr id="46082" name="Pladsholder til indhold 8"/>
          <p:cNvSpPr>
            <a:spLocks noGrp="1"/>
          </p:cNvSpPr>
          <p:nvPr>
            <p:ph idx="1"/>
          </p:nvPr>
        </p:nvSpPr>
        <p:spPr/>
        <p:txBody>
          <a:bodyPr/>
          <a:lstStyle/>
          <a:p>
            <a:pPr>
              <a:buFont typeface="Wingdings 2" pitchFamily="18" charset="2"/>
              <a:buNone/>
            </a:pPr>
            <a:r>
              <a:rPr lang="da-DK" smtClean="0"/>
              <a:t>					Doktor	Nurses</a:t>
            </a:r>
          </a:p>
          <a:p>
            <a:pPr>
              <a:buFont typeface="Wingdings 2" pitchFamily="18" charset="2"/>
              <a:buNone/>
            </a:pPr>
            <a:r>
              <a:rPr lang="da-DK" sz="2400" smtClean="0"/>
              <a:t>Fysisk funktion		52%		100%	</a:t>
            </a:r>
          </a:p>
          <a:p>
            <a:pPr>
              <a:buFont typeface="Wingdings 2" pitchFamily="18" charset="2"/>
              <a:buNone/>
            </a:pPr>
            <a:r>
              <a:rPr lang="da-DK" sz="2400" smtClean="0"/>
              <a:t>Søvnløshed			10%		63%</a:t>
            </a:r>
          </a:p>
          <a:p>
            <a:pPr>
              <a:buFont typeface="Wingdings 2" pitchFamily="18" charset="2"/>
              <a:buNone/>
            </a:pPr>
            <a:r>
              <a:rPr lang="da-DK" sz="2400" smtClean="0"/>
              <a:t>QOL				0%		42%</a:t>
            </a:r>
          </a:p>
          <a:p>
            <a:pPr>
              <a:buFont typeface="Wingdings 2" pitchFamily="18" charset="2"/>
              <a:buNone/>
            </a:pPr>
            <a:r>
              <a:rPr lang="da-DK" sz="2400" smtClean="0"/>
              <a:t>Træthed			37%		83%</a:t>
            </a:r>
          </a:p>
          <a:p>
            <a:pPr>
              <a:buFont typeface="Wingdings 2" pitchFamily="18" charset="2"/>
              <a:buNone/>
            </a:pPr>
            <a:r>
              <a:rPr lang="da-DK" sz="2400" smtClean="0"/>
              <a:t>Kvalme opkast		67%		60%</a:t>
            </a:r>
          </a:p>
          <a:p>
            <a:pPr>
              <a:buFont typeface="Wingdings 2" pitchFamily="18" charset="2"/>
              <a:buNone/>
            </a:pPr>
            <a:r>
              <a:rPr lang="da-DK" sz="2400" smtClean="0"/>
              <a:t>Smerter			100%		60%</a:t>
            </a:r>
          </a:p>
          <a:p>
            <a:pPr>
              <a:buFont typeface="Wingdings 2" pitchFamily="18" charset="2"/>
              <a:buNone/>
            </a:pPr>
            <a:r>
              <a:rPr lang="da-DK" sz="2400" smtClean="0"/>
              <a:t>Forstoppelse		22%		40%</a:t>
            </a:r>
          </a:p>
          <a:p>
            <a:pPr>
              <a:buFont typeface="Wingdings 2" pitchFamily="18" charset="2"/>
              <a:buNone/>
            </a:pPr>
            <a:r>
              <a:rPr lang="da-DK" sz="2400" smtClean="0"/>
              <a:t>Kognitive funktion 	64%		21%</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Rutinemæssig systematiske Symptom screening er dyret</a:t>
            </a:r>
            <a:endParaRPr lang="da-DK" dirty="0"/>
          </a:p>
        </p:txBody>
      </p:sp>
      <p:pic>
        <p:nvPicPr>
          <p:cNvPr id="47106" name="Pladsholder til indhold 3" descr="himmel.jpg"/>
          <p:cNvPicPr>
            <a:picLocks noGrp="1" noChangeAspect="1"/>
          </p:cNvPicPr>
          <p:nvPr>
            <p:ph idx="1"/>
          </p:nvPr>
        </p:nvPicPr>
        <p:blipFill>
          <a:blip r:embed="rId2"/>
          <a:srcRect/>
          <a:stretch>
            <a:fillRect/>
          </a:stretch>
        </p:blipFill>
        <p:spPr>
          <a:xfrm>
            <a:off x="1763713" y="2703513"/>
            <a:ext cx="5178425" cy="302895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fontAlgn="auto">
              <a:spcAft>
                <a:spcPts val="0"/>
              </a:spcAft>
              <a:defRPr/>
            </a:pPr>
            <a:r>
              <a:rPr lang="da-DK"/>
              <a:t>Symptom screening</a:t>
            </a:r>
          </a:p>
        </p:txBody>
      </p:sp>
      <p:pic>
        <p:nvPicPr>
          <p:cNvPr id="48130" name="Picture 3"/>
          <p:cNvPicPr>
            <a:picLocks noGrp="1" noChangeAspect="1" noChangeArrowheads="1"/>
          </p:cNvPicPr>
          <p:nvPr>
            <p:ph idx="1"/>
          </p:nvPr>
        </p:nvPicPr>
        <p:blipFill>
          <a:blip r:embed="rId2"/>
          <a:srcRect/>
          <a:stretch>
            <a:fillRect/>
          </a:stretch>
        </p:blipFill>
        <p:spPr>
          <a:xfrm>
            <a:off x="2484438" y="1169988"/>
            <a:ext cx="4103687" cy="5668962"/>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fontAlgn="auto">
              <a:spcAft>
                <a:spcPts val="0"/>
              </a:spcAft>
              <a:defRPr/>
            </a:pPr>
            <a:r>
              <a:rPr lang="da-DK"/>
              <a:t>Og side 2</a:t>
            </a:r>
          </a:p>
        </p:txBody>
      </p:sp>
      <p:pic>
        <p:nvPicPr>
          <p:cNvPr id="49154" name="Picture 3"/>
          <p:cNvPicPr>
            <a:picLocks noGrp="1" noChangeAspect="1" noChangeArrowheads="1"/>
          </p:cNvPicPr>
          <p:nvPr>
            <p:ph idx="1"/>
          </p:nvPr>
        </p:nvPicPr>
        <p:blipFill>
          <a:blip r:embed="rId2"/>
          <a:srcRect/>
          <a:stretch>
            <a:fillRect/>
          </a:stretch>
        </p:blipFill>
        <p:spPr>
          <a:xfrm>
            <a:off x="1857375" y="1600200"/>
            <a:ext cx="5429250" cy="4708525"/>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
            </a:r>
            <a:br>
              <a:rPr lang="da-DK" dirty="0" smtClean="0"/>
            </a:br>
            <a:r>
              <a:rPr lang="da-DK" dirty="0" smtClean="0"/>
              <a:t/>
            </a:r>
            <a:br>
              <a:rPr lang="da-DK" dirty="0" smtClean="0"/>
            </a:br>
            <a:r>
              <a:rPr lang="da-DK" dirty="0" smtClean="0"/>
              <a:t>Men det er jo cancer….</a:t>
            </a:r>
            <a:br>
              <a:rPr lang="da-DK" dirty="0" smtClean="0"/>
            </a:br>
            <a:r>
              <a:rPr lang="da-DK" dirty="0" smtClean="0"/>
              <a:t>Hvad skal vi spørge KOL patienterne om</a:t>
            </a:r>
            <a:br>
              <a:rPr lang="da-DK" dirty="0" smtClean="0"/>
            </a:br>
            <a:endParaRPr lang="da-DK" dirty="0"/>
          </a:p>
        </p:txBody>
      </p:sp>
      <p:pic>
        <p:nvPicPr>
          <p:cNvPr id="50178" name="Pladsholder til indhold 3" descr="gold pt.jpg"/>
          <p:cNvPicPr>
            <a:picLocks noGrp="1" noChangeAspect="1"/>
          </p:cNvPicPr>
          <p:nvPr>
            <p:ph idx="1"/>
          </p:nvPr>
        </p:nvPicPr>
        <p:blipFill>
          <a:blip r:embed="rId2"/>
          <a:srcRect/>
          <a:stretch>
            <a:fillRect/>
          </a:stretch>
        </p:blipFill>
        <p:spPr>
          <a:xfrm>
            <a:off x="395288" y="2781300"/>
            <a:ext cx="8229600" cy="1863725"/>
          </a:xfr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CAT det lungemedicinske svar</a:t>
            </a:r>
            <a:br>
              <a:rPr lang="da-DK" dirty="0" smtClean="0"/>
            </a:br>
            <a:r>
              <a:rPr lang="da-DK" dirty="0" smtClean="0"/>
              <a:t>(COPD </a:t>
            </a:r>
            <a:r>
              <a:rPr lang="da-DK" dirty="0" err="1" smtClean="0"/>
              <a:t>Assessment</a:t>
            </a:r>
            <a:r>
              <a:rPr lang="da-DK" dirty="0" smtClean="0"/>
              <a:t> Test)</a:t>
            </a:r>
            <a:endParaRPr lang="da-DK" dirty="0"/>
          </a:p>
        </p:txBody>
      </p:sp>
      <p:pic>
        <p:nvPicPr>
          <p:cNvPr id="51202" name="Pladsholder til indhold 3" descr="kat.jpg"/>
          <p:cNvPicPr>
            <a:picLocks noGrp="1" noChangeAspect="1"/>
          </p:cNvPicPr>
          <p:nvPr>
            <p:ph idx="1"/>
          </p:nvPr>
        </p:nvPicPr>
        <p:blipFill>
          <a:blip r:embed="rId2"/>
          <a:srcRect/>
          <a:stretch>
            <a:fillRect/>
          </a:stretch>
        </p:blipFill>
        <p:spPr>
          <a:xfrm>
            <a:off x="3500438" y="2951163"/>
            <a:ext cx="2143125" cy="2133600"/>
          </a:xfr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Shape 1"/>
          <p:cNvSpPr txBox="1">
            <a:spLocks noChangeArrowheads="1"/>
          </p:cNvSpPr>
          <p:nvPr/>
        </p:nvSpPr>
        <p:spPr bwMode="auto">
          <a:xfrm>
            <a:off x="685800" y="2130425"/>
            <a:ext cx="7772400" cy="1470025"/>
          </a:xfrm>
          <a:prstGeom prst="rect">
            <a:avLst/>
          </a:prstGeom>
          <a:noFill/>
          <a:ln w="9525">
            <a:noFill/>
            <a:miter lim="800000"/>
            <a:headEnd/>
            <a:tailEnd/>
          </a:ln>
        </p:spPr>
        <p:txBody>
          <a:bodyPr anchor="ctr"/>
          <a:lstStyle/>
          <a:p>
            <a:endParaRPr lang="da-DK">
              <a:latin typeface="Book Antiqua" pitchFamily="18" charset="0"/>
            </a:endParaRPr>
          </a:p>
        </p:txBody>
      </p:sp>
      <p:sp>
        <p:nvSpPr>
          <p:cNvPr id="52226" name="TextShape 2"/>
          <p:cNvSpPr txBox="1">
            <a:spLocks noChangeArrowheads="1"/>
          </p:cNvSpPr>
          <p:nvPr/>
        </p:nvSpPr>
        <p:spPr bwMode="auto">
          <a:xfrm>
            <a:off x="1371600" y="3886200"/>
            <a:ext cx="6400800" cy="1752600"/>
          </a:xfrm>
          <a:prstGeom prst="rect">
            <a:avLst/>
          </a:prstGeom>
          <a:noFill/>
          <a:ln w="9525">
            <a:noFill/>
            <a:miter lim="800000"/>
            <a:headEnd/>
            <a:tailEnd/>
          </a:ln>
        </p:spPr>
        <p:txBody>
          <a:bodyPr/>
          <a:lstStyle/>
          <a:p>
            <a:pPr algn="ctr"/>
            <a:endParaRPr lang="da-DK">
              <a:latin typeface="Book Antiqua" pitchFamily="18" charset="0"/>
            </a:endParaRPr>
          </a:p>
        </p:txBody>
      </p:sp>
      <p:pic>
        <p:nvPicPr>
          <p:cNvPr id="52227" name="Picture 2"/>
          <p:cNvPicPr>
            <a:picLocks noChangeAspect="1" noChangeArrowheads="1"/>
          </p:cNvPicPr>
          <p:nvPr/>
        </p:nvPicPr>
        <p:blipFill>
          <a:blip r:embed="rId2"/>
          <a:srcRect/>
          <a:stretch>
            <a:fillRect/>
          </a:stretch>
        </p:blipFill>
        <p:spPr bwMode="auto">
          <a:xfrm>
            <a:off x="2332038" y="190500"/>
            <a:ext cx="4429125" cy="6373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Eller MRC</a:t>
            </a:r>
            <a:endParaRPr lang="da-DK" dirty="0"/>
          </a:p>
        </p:txBody>
      </p:sp>
      <p:pic>
        <p:nvPicPr>
          <p:cNvPr id="53250" name="Pladsholder til indhold 3" descr="MRC 001.jpg"/>
          <p:cNvPicPr>
            <a:picLocks noGrp="1" noChangeAspect="1"/>
          </p:cNvPicPr>
          <p:nvPr>
            <p:ph idx="1"/>
          </p:nvPr>
        </p:nvPicPr>
        <p:blipFill>
          <a:blip r:embed="rId2"/>
          <a:srcRect/>
          <a:stretch>
            <a:fillRect/>
          </a:stretch>
        </p:blipFill>
        <p:spPr>
          <a:xfrm>
            <a:off x="1958975" y="2220913"/>
            <a:ext cx="5226050" cy="3467100"/>
          </a:xfr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1. Behandling</a:t>
            </a:r>
            <a:endParaRPr lang="da-DK" dirty="0"/>
          </a:p>
        </p:txBody>
      </p:sp>
      <p:pic>
        <p:nvPicPr>
          <p:cNvPr id="54274" name="Pladsholder til indhold 3" descr="GOLD katagorier 001.jpg"/>
          <p:cNvPicPr>
            <a:picLocks noGrp="1" noChangeAspect="1"/>
          </p:cNvPicPr>
          <p:nvPr>
            <p:ph idx="1"/>
          </p:nvPr>
        </p:nvPicPr>
        <p:blipFill>
          <a:blip r:embed="rId2"/>
          <a:srcRect/>
          <a:stretch>
            <a:fillRect/>
          </a:stretch>
        </p:blipFill>
        <p:spPr>
          <a:xfrm>
            <a:off x="323850" y="1341438"/>
            <a:ext cx="8351838" cy="4414837"/>
          </a:xfr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Symptom bryde KOL og Cancer</a:t>
            </a:r>
            <a:endParaRPr lang="da-DK" dirty="0"/>
          </a:p>
        </p:txBody>
      </p:sp>
      <p:sp>
        <p:nvSpPr>
          <p:cNvPr id="55298" name="Pladsholder til indhold 2"/>
          <p:cNvSpPr>
            <a:spLocks noGrp="1"/>
          </p:cNvSpPr>
          <p:nvPr>
            <p:ph sz="half" idx="1"/>
          </p:nvPr>
        </p:nvSpPr>
        <p:spPr/>
        <p:txBody>
          <a:bodyPr/>
          <a:lstStyle/>
          <a:p>
            <a:r>
              <a:rPr lang="da-DK" sz="2000" smtClean="0"/>
              <a:t>82 KOL patienter FEV1 mindre end 36 % og alder over 60 år</a:t>
            </a:r>
          </a:p>
          <a:p>
            <a:endParaRPr lang="da-DK" sz="2000" smtClean="0"/>
          </a:p>
          <a:p>
            <a:r>
              <a:rPr lang="da-DK" sz="2000" smtClean="0"/>
              <a:t>19 Cancer patienter stadium 3B eller 4 og alder over 60 år.</a:t>
            </a:r>
          </a:p>
          <a:p>
            <a:endParaRPr lang="da-DK" smtClean="0"/>
          </a:p>
          <a:p>
            <a:endParaRPr lang="da-DK" smtClean="0"/>
          </a:p>
          <a:p>
            <a:r>
              <a:rPr lang="da-DK" sz="1400" smtClean="0"/>
              <a:t>Habraken et al. Journal  of pain and symptom management  # 6 june 2009  973-981</a:t>
            </a:r>
          </a:p>
          <a:p>
            <a:endParaRPr lang="da-DK" smtClean="0"/>
          </a:p>
        </p:txBody>
      </p:sp>
      <p:pic>
        <p:nvPicPr>
          <p:cNvPr id="55299" name="Pladsholder til indhold 3" descr="symp KOL vs cancer alle.jpg"/>
          <p:cNvPicPr>
            <a:picLocks noGrp="1" noChangeAspect="1"/>
          </p:cNvPicPr>
          <p:nvPr>
            <p:ph sz="half" idx="2"/>
          </p:nvPr>
        </p:nvPicPr>
        <p:blipFill>
          <a:blip r:embed="rId2"/>
          <a:srcRect/>
          <a:stretch>
            <a:fillRect/>
          </a:stretch>
        </p:blipFill>
        <p:spPr>
          <a:xfrm>
            <a:off x="4340225" y="2205038"/>
            <a:ext cx="4659313" cy="3455987"/>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Patienter som var døde indenfor 1 år efter besvarelsen</a:t>
            </a:r>
            <a:endParaRPr lang="da-DK" dirty="0"/>
          </a:p>
        </p:txBody>
      </p:sp>
      <p:pic>
        <p:nvPicPr>
          <p:cNvPr id="56322" name="Pladsholder til indhold 3" descr="symp KOL vs cancer 1 år døde.jpg"/>
          <p:cNvPicPr>
            <a:picLocks noGrp="1" noChangeAspect="1"/>
          </p:cNvPicPr>
          <p:nvPr>
            <p:ph idx="1"/>
          </p:nvPr>
        </p:nvPicPr>
        <p:blipFill>
          <a:blip r:embed="rId2"/>
          <a:srcRect/>
          <a:stretch>
            <a:fillRect/>
          </a:stretch>
        </p:blipFill>
        <p:spPr>
          <a:xfrm>
            <a:off x="1476375" y="2205038"/>
            <a:ext cx="5378450" cy="2587625"/>
          </a:xfrm>
        </p:spPr>
      </p:pic>
      <p:sp>
        <p:nvSpPr>
          <p:cNvPr id="56323" name="Rektangel 4"/>
          <p:cNvSpPr>
            <a:spLocks noChangeArrowheads="1"/>
          </p:cNvSpPr>
          <p:nvPr/>
        </p:nvSpPr>
        <p:spPr bwMode="auto">
          <a:xfrm>
            <a:off x="1908175" y="5445125"/>
            <a:ext cx="4572000" cy="430213"/>
          </a:xfrm>
          <a:prstGeom prst="rect">
            <a:avLst/>
          </a:prstGeom>
          <a:noFill/>
          <a:ln w="9525">
            <a:noFill/>
            <a:miter lim="800000"/>
            <a:headEnd/>
            <a:tailEnd/>
          </a:ln>
        </p:spPr>
        <p:txBody>
          <a:bodyPr>
            <a:spAutoFit/>
          </a:bodyPr>
          <a:lstStyle/>
          <a:p>
            <a:r>
              <a:rPr lang="da-DK" sz="1100">
                <a:latin typeface="Book Antiqua" pitchFamily="18" charset="0"/>
              </a:rPr>
              <a:t>Habraken et al. Journal  of pain and symptom management  # 6 june 2009  973-981</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fontScale="90000"/>
          </a:bodyPr>
          <a:lstStyle/>
          <a:p>
            <a:pPr fontAlgn="auto">
              <a:spcAft>
                <a:spcPts val="0"/>
              </a:spcAft>
              <a:defRPr/>
            </a:pPr>
            <a:r>
              <a:rPr lang="da-DK" dirty="0" smtClean="0"/>
              <a:t>Den palliative indsats til KOL</a:t>
            </a:r>
            <a:br>
              <a:rPr lang="da-DK" dirty="0" smtClean="0"/>
            </a:br>
            <a:r>
              <a:rPr lang="da-DK" dirty="0" smtClean="0"/>
              <a:t>Danmarks lunge forening</a:t>
            </a:r>
            <a:endParaRPr lang="da-DK" dirty="0"/>
          </a:p>
        </p:txBody>
      </p:sp>
      <p:sp>
        <p:nvSpPr>
          <p:cNvPr id="57346" name="Pladsholder til indhold 4"/>
          <p:cNvSpPr>
            <a:spLocks noGrp="1"/>
          </p:cNvSpPr>
          <p:nvPr>
            <p:ph sz="half" idx="1"/>
          </p:nvPr>
        </p:nvSpPr>
        <p:spPr/>
        <p:txBody>
          <a:bodyPr/>
          <a:lstStyle/>
          <a:p>
            <a:r>
              <a:rPr lang="da-DK" smtClean="0"/>
              <a:t>Undersøgte via registrerstudie de tre sidste leve år af KOL og lunge cancer</a:t>
            </a:r>
          </a:p>
        </p:txBody>
      </p:sp>
      <p:pic>
        <p:nvPicPr>
          <p:cNvPr id="57347" name="Picture 2"/>
          <p:cNvPicPr>
            <a:picLocks noGrp="1" noChangeAspect="1" noChangeArrowheads="1"/>
          </p:cNvPicPr>
          <p:nvPr>
            <p:ph sz="half" idx="2"/>
          </p:nvPr>
        </p:nvPicPr>
        <p:blipFill>
          <a:blip r:embed="rId2"/>
          <a:srcRect/>
          <a:stretch>
            <a:fillRect/>
          </a:stretch>
        </p:blipFill>
        <p:spPr>
          <a:xfrm>
            <a:off x="4648200" y="2936875"/>
            <a:ext cx="4038600" cy="1852613"/>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Den palliative indsats til KOL</a:t>
            </a:r>
            <a:br>
              <a:rPr lang="da-DK" dirty="0" smtClean="0"/>
            </a:br>
            <a:r>
              <a:rPr lang="da-DK" dirty="0" smtClean="0"/>
              <a:t>Danmarks lunge forening</a:t>
            </a:r>
            <a:endParaRPr lang="da-DK" dirty="0"/>
          </a:p>
        </p:txBody>
      </p:sp>
      <p:sp>
        <p:nvSpPr>
          <p:cNvPr id="3" name="Pladsholder til indhold 2"/>
          <p:cNvSpPr>
            <a:spLocks noGrp="1"/>
          </p:cNvSpPr>
          <p:nvPr>
            <p:ph sz="half" idx="1"/>
          </p:nvPr>
        </p:nvSpPr>
        <p:spPr/>
        <p:txBody>
          <a:bodyPr>
            <a:normAutofit fontScale="85000" lnSpcReduction="20000"/>
          </a:bodyPr>
          <a:lstStyle/>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Indtægt brutto</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Nationale gennemsnit</a:t>
            </a:r>
          </a:p>
          <a:p>
            <a:pPr marL="548640" indent="-411480" fontAlgn="auto">
              <a:spcAft>
                <a:spcPts val="0"/>
              </a:spcAft>
              <a:buClr>
                <a:schemeClr val="tx1">
                  <a:shade val="95000"/>
                </a:schemeClr>
              </a:buClr>
              <a:buFont typeface="Wingdings 2"/>
              <a:buChar char=""/>
              <a:defRPr/>
            </a:pPr>
            <a:r>
              <a:rPr lang="da-DK" dirty="0" smtClean="0"/>
              <a:t>= 261 558 </a:t>
            </a:r>
            <a:r>
              <a:rPr lang="da-DK" dirty="0" err="1" smtClean="0"/>
              <a:t>kr</a:t>
            </a: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KOL patienter</a:t>
            </a:r>
          </a:p>
          <a:p>
            <a:pPr marL="548640" indent="-411480" fontAlgn="auto">
              <a:spcAft>
                <a:spcPts val="0"/>
              </a:spcAft>
              <a:buClr>
                <a:schemeClr val="tx1">
                  <a:shade val="95000"/>
                </a:schemeClr>
              </a:buClr>
              <a:buFont typeface="Wingdings 2"/>
              <a:buChar char=""/>
              <a:defRPr/>
            </a:pPr>
            <a:r>
              <a:rPr lang="da-DK" dirty="0" smtClean="0"/>
              <a:t>= 87 194 </a:t>
            </a:r>
            <a:r>
              <a:rPr lang="da-DK" dirty="0" err="1" smtClean="0"/>
              <a:t>kr</a:t>
            </a: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Lunge cancer</a:t>
            </a:r>
          </a:p>
          <a:p>
            <a:pPr marL="548640" indent="-411480" fontAlgn="auto">
              <a:spcAft>
                <a:spcPts val="0"/>
              </a:spcAft>
              <a:buClr>
                <a:schemeClr val="tx1">
                  <a:shade val="95000"/>
                </a:schemeClr>
              </a:buClr>
              <a:buFont typeface="Wingdings 2"/>
              <a:buChar char=""/>
              <a:defRPr/>
            </a:pPr>
            <a:r>
              <a:rPr lang="da-DK" dirty="0" smtClean="0"/>
              <a:t>= 109 628 </a:t>
            </a:r>
            <a:r>
              <a:rPr lang="da-DK" dirty="0" err="1" smtClean="0"/>
              <a:t>kr</a:t>
            </a:r>
            <a:endParaRPr lang="da-DK" dirty="0"/>
          </a:p>
        </p:txBody>
      </p:sp>
      <p:sp>
        <p:nvSpPr>
          <p:cNvPr id="4" name="Pladsholder til indhold 3"/>
          <p:cNvSpPr>
            <a:spLocks noGrp="1"/>
          </p:cNvSpPr>
          <p:nvPr>
            <p:ph sz="half" idx="2"/>
          </p:nvPr>
        </p:nvSpPr>
        <p:spPr/>
        <p:txBody>
          <a:bodyPr>
            <a:normAutofit fontScale="85000" lnSpcReduction="20000"/>
          </a:bodyPr>
          <a:lstStyle/>
          <a:p>
            <a:pPr marL="548640" indent="-411480" fontAlgn="auto">
              <a:spcAft>
                <a:spcPts val="0"/>
              </a:spcAft>
              <a:buClr>
                <a:schemeClr val="tx1">
                  <a:shade val="95000"/>
                </a:schemeClr>
              </a:buClr>
              <a:buFont typeface="Wingdings 2"/>
              <a:buChar char=""/>
              <a:defRPr/>
            </a:pPr>
            <a:r>
              <a:rPr lang="da-DK" dirty="0" smtClean="0"/>
              <a:t>Indlæggelser i tre sidste leveår</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Indlæggelses dage</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KOL 42,0 </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Cancer 34.7</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Antal indlæggelser</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KOL 4.9 dage</a:t>
            </a:r>
          </a:p>
          <a:p>
            <a:pPr marL="548640" indent="-411480" fontAlgn="auto">
              <a:spcAft>
                <a:spcPts val="0"/>
              </a:spcAft>
              <a:buClr>
                <a:schemeClr val="tx1">
                  <a:shade val="95000"/>
                </a:schemeClr>
              </a:buClr>
              <a:buFont typeface="Wingdings 2"/>
              <a:buChar char=""/>
              <a:defRPr/>
            </a:pPr>
            <a:r>
              <a:rPr lang="da-DK" dirty="0" smtClean="0"/>
              <a:t>Cancer 4.8</a:t>
            </a:r>
            <a:endParaRPr lang="da-DK"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endParaRPr lang="da-DK"/>
          </a:p>
        </p:txBody>
      </p:sp>
      <p:sp>
        <p:nvSpPr>
          <p:cNvPr id="59394" name="Pladsholder til indhold 3"/>
          <p:cNvSpPr>
            <a:spLocks noGrp="1"/>
          </p:cNvSpPr>
          <p:nvPr>
            <p:ph sz="half" idx="2"/>
          </p:nvPr>
        </p:nvSpPr>
        <p:spPr/>
        <p:txBody>
          <a:bodyPr/>
          <a:lstStyle/>
          <a:p>
            <a:pPr>
              <a:buFont typeface="Wingdings 2" pitchFamily="18" charset="2"/>
              <a:buNone/>
            </a:pPr>
            <a:r>
              <a:rPr lang="da-DK" smtClean="0"/>
              <a:t>Procent af recepter indløst med terminal tilskud.</a:t>
            </a:r>
          </a:p>
          <a:p>
            <a:pPr>
              <a:buFont typeface="Wingdings 2" pitchFamily="18" charset="2"/>
              <a:buNone/>
            </a:pPr>
            <a:endParaRPr lang="da-DK" smtClean="0"/>
          </a:p>
          <a:p>
            <a:pPr>
              <a:buFont typeface="Wingdings 2" pitchFamily="18" charset="2"/>
              <a:buNone/>
            </a:pPr>
            <a:r>
              <a:rPr lang="da-DK" smtClean="0"/>
              <a:t>KOL ca 4%</a:t>
            </a:r>
          </a:p>
          <a:p>
            <a:pPr>
              <a:buFont typeface="Wingdings 2" pitchFamily="18" charset="2"/>
              <a:buNone/>
            </a:pPr>
            <a:r>
              <a:rPr lang="da-DK" smtClean="0"/>
              <a:t>Cancer ca 55%</a:t>
            </a:r>
          </a:p>
        </p:txBody>
      </p:sp>
      <p:pic>
        <p:nvPicPr>
          <p:cNvPr id="59395" name="Picture 2"/>
          <p:cNvPicPr>
            <a:picLocks noGrp="1" noChangeAspect="1" noChangeArrowheads="1"/>
          </p:cNvPicPr>
          <p:nvPr>
            <p:ph sz="half" idx="1"/>
          </p:nvPr>
        </p:nvPicPr>
        <p:blipFill>
          <a:blip r:embed="rId2"/>
          <a:srcRect/>
          <a:stretch>
            <a:fillRect/>
          </a:stretch>
        </p:blipFill>
        <p:spPr>
          <a:xfrm>
            <a:off x="0" y="2276475"/>
            <a:ext cx="4859338" cy="3240088"/>
          </a:xfr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fontScale="90000"/>
          </a:bodyPr>
          <a:lstStyle/>
          <a:p>
            <a:pPr fontAlgn="auto">
              <a:spcAft>
                <a:spcPts val="0"/>
              </a:spcAft>
              <a:defRPr/>
            </a:pPr>
            <a:r>
              <a:rPr lang="da-DK" dirty="0" smtClean="0"/>
              <a:t>Er KOL en samfundsmæssig vigtigt sygdom?</a:t>
            </a:r>
            <a:endParaRPr lang="da-DK" dirty="0"/>
          </a:p>
        </p:txBody>
      </p:sp>
      <p:sp>
        <p:nvSpPr>
          <p:cNvPr id="3" name="Pladsholder til indhold 2"/>
          <p:cNvSpPr>
            <a:spLocks noGrp="1"/>
          </p:cNvSpPr>
          <p:nvPr>
            <p:ph idx="1"/>
          </p:nvPr>
        </p:nvSpPr>
        <p:spPr/>
        <p:txBody>
          <a:bodyPr>
            <a:normAutofit fontScale="77500" lnSpcReduction="20000"/>
          </a:bodyPr>
          <a:lstStyle/>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 I Danmark er KOL den sygdom, som bidrager mest til den sociale ulighed i sundhed og er en af de sygdomme, som kræver flest tabte og flest dårlige leveår. </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 I Danmark er der godt 3700 dødsfald årligt på grund af KOL – og godt 2200 dødsfald med KOL som medvirkende</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 Estimeret har 300-400.000 danskere KOL, hvoraf de fleste er uerkendte. Anslået kender vi godt 100.000 </a:t>
            </a:r>
            <a:r>
              <a:rPr lang="da-DK" dirty="0" err="1" smtClean="0"/>
              <a:t>KOL-patienter</a:t>
            </a:r>
            <a:r>
              <a:rPr lang="da-DK" dirty="0" smtClean="0"/>
              <a:t>, som er i medicinsk behandling. </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sz="1600" dirty="0" smtClean="0"/>
              <a:t>Dansk KOL retningslinje 2012</a:t>
            </a:r>
          </a:p>
          <a:p>
            <a:pPr marL="548640" indent="-411480" fontAlgn="auto">
              <a:spcAft>
                <a:spcPts val="0"/>
              </a:spcAft>
              <a:buClr>
                <a:schemeClr val="tx1">
                  <a:shade val="95000"/>
                </a:schemeClr>
              </a:buClr>
              <a:buFont typeface="Wingdings 2"/>
              <a:buChar char=""/>
              <a:defRPr/>
            </a:pPr>
            <a:endParaRPr lang="da-DK"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Skam og skyld</a:t>
            </a:r>
            <a:endParaRPr lang="da-DK" dirty="0"/>
          </a:p>
        </p:txBody>
      </p:sp>
      <p:sp>
        <p:nvSpPr>
          <p:cNvPr id="3" name="Pladsholder til indhold 2"/>
          <p:cNvSpPr>
            <a:spLocks noGrp="1"/>
          </p:cNvSpPr>
          <p:nvPr>
            <p:ph sz="half"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da-DK" dirty="0" smtClean="0"/>
              <a:t>Danske studier fra lunge cancer screening viser at falsk positive har betydeligt selvbebrejdelser og oplever ændret kontakt til omgivelserne.</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sz="1100" b="1" dirty="0" smtClean="0"/>
              <a:t>Brodersen et al.</a:t>
            </a:r>
            <a:endParaRPr lang="da-DK" sz="1100" dirty="0"/>
          </a:p>
        </p:txBody>
      </p:sp>
      <p:pic>
        <p:nvPicPr>
          <p:cNvPr id="61443" name="Pladsholder til indhold 4" descr="ensom.jpg"/>
          <p:cNvPicPr>
            <a:picLocks noGrp="1" noChangeAspect="1"/>
          </p:cNvPicPr>
          <p:nvPr>
            <p:ph sz="half" idx="2"/>
          </p:nvPr>
        </p:nvPicPr>
        <p:blipFill>
          <a:blip r:embed="rId2"/>
          <a:srcRect/>
          <a:stretch>
            <a:fillRect/>
          </a:stretch>
        </p:blipFill>
        <p:spPr>
          <a:xfrm>
            <a:off x="5238750" y="2963863"/>
            <a:ext cx="2857500" cy="1905000"/>
          </a:xfr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Hvis du </a:t>
            </a:r>
            <a:r>
              <a:rPr lang="da-DK" dirty="0" err="1" smtClean="0"/>
              <a:t>googler</a:t>
            </a:r>
            <a:r>
              <a:rPr lang="da-DK" dirty="0" smtClean="0"/>
              <a:t> rygelunger</a:t>
            </a:r>
            <a:endParaRPr lang="da-DK" dirty="0"/>
          </a:p>
        </p:txBody>
      </p:sp>
      <p:sp>
        <p:nvSpPr>
          <p:cNvPr id="3" name="Pladsholder til indhold 2"/>
          <p:cNvSpPr>
            <a:spLocks noGrp="1"/>
          </p:cNvSpPr>
          <p:nvPr>
            <p:ph idx="1"/>
          </p:nvPr>
        </p:nvSpPr>
        <p:spPr/>
        <p:txBody>
          <a:bodyPr>
            <a:normAutofit lnSpcReduction="10000"/>
          </a:bodyPr>
          <a:lstStyle/>
          <a:p>
            <a:pPr marL="548640" indent="-411480" fontAlgn="auto">
              <a:spcAft>
                <a:spcPts val="0"/>
              </a:spcAft>
              <a:buClr>
                <a:schemeClr val="tx1">
                  <a:shade val="95000"/>
                </a:schemeClr>
              </a:buClr>
              <a:buFont typeface="Wingdings 2"/>
              <a:buChar char=""/>
              <a:defRPr/>
            </a:pPr>
            <a:r>
              <a:rPr lang="da-DK" b="1" cap="all" dirty="0" smtClean="0"/>
              <a:t>KOL/RYGERLUNGER – </a:t>
            </a:r>
            <a:r>
              <a:rPr lang="da-DK" b="1" cap="all" dirty="0" err="1" smtClean="0"/>
              <a:t>netdoktor</a:t>
            </a:r>
            <a:endParaRPr lang="da-DK" b="1" cap="all" dirty="0" smtClean="0"/>
          </a:p>
          <a:p>
            <a:pPr marL="548640" indent="-411480" fontAlgn="auto">
              <a:spcAft>
                <a:spcPts val="0"/>
              </a:spcAft>
              <a:buClr>
                <a:schemeClr val="tx1">
                  <a:shade val="95000"/>
                </a:schemeClr>
              </a:buClr>
              <a:buFont typeface="Wingdings 2"/>
              <a:buChar char=""/>
              <a:defRPr/>
            </a:pPr>
            <a:endParaRPr lang="da-DK" b="1" cap="all" dirty="0" smtClean="0"/>
          </a:p>
          <a:p>
            <a:pPr marL="548640" indent="-411480" fontAlgn="auto">
              <a:spcAft>
                <a:spcPts val="0"/>
              </a:spcAft>
              <a:buClr>
                <a:schemeClr val="tx1">
                  <a:shade val="95000"/>
                </a:schemeClr>
              </a:buClr>
              <a:buFont typeface="Wingdings 2"/>
              <a:buChar char=""/>
              <a:defRPr/>
            </a:pPr>
            <a:r>
              <a:rPr lang="da-DK" b="1" dirty="0" smtClean="0"/>
              <a:t>Rygerlunger - kronisk obstruktiv lungesygdom (KOL) – </a:t>
            </a:r>
            <a:r>
              <a:rPr lang="da-DK" b="1" dirty="0" err="1" smtClean="0"/>
              <a:t>sundhedsguiden.dk</a:t>
            </a:r>
            <a:endParaRPr lang="da-DK" b="1" dirty="0" smtClean="0"/>
          </a:p>
          <a:p>
            <a:pPr marL="548640" indent="-411480" fontAlgn="auto">
              <a:spcAft>
                <a:spcPts val="0"/>
              </a:spcAft>
              <a:buClr>
                <a:schemeClr val="tx1">
                  <a:shade val="95000"/>
                </a:schemeClr>
              </a:buClr>
              <a:buFont typeface="Wingdings 2"/>
              <a:buChar char=""/>
              <a:defRPr/>
            </a:pPr>
            <a:endParaRPr lang="da-DK" b="1" dirty="0" smtClean="0"/>
          </a:p>
          <a:p>
            <a:pPr marL="548640" indent="-411480" fontAlgn="auto">
              <a:spcAft>
                <a:spcPts val="0"/>
              </a:spcAft>
              <a:buClr>
                <a:schemeClr val="tx1">
                  <a:shade val="95000"/>
                </a:schemeClr>
              </a:buClr>
              <a:buFont typeface="Wingdings 2"/>
              <a:buChar char=""/>
              <a:defRPr/>
            </a:pPr>
            <a:r>
              <a:rPr lang="da-DK" b="1" dirty="0" smtClean="0"/>
              <a:t>Tema: Hvis du har KOL (rygerlunger) – region </a:t>
            </a:r>
            <a:r>
              <a:rPr lang="da-DK" b="1" dirty="0" err="1" smtClean="0"/>
              <a:t>syddanmark</a:t>
            </a:r>
            <a:r>
              <a:rPr lang="da-DK" b="1" dirty="0" smtClean="0"/>
              <a:t>.</a:t>
            </a:r>
          </a:p>
          <a:p>
            <a:pPr marL="548640" indent="-411480" fontAlgn="auto">
              <a:spcAft>
                <a:spcPts val="0"/>
              </a:spcAft>
              <a:buClr>
                <a:schemeClr val="tx1">
                  <a:shade val="95000"/>
                </a:schemeClr>
              </a:buClr>
              <a:buFont typeface="Wingdings 2"/>
              <a:buChar char=""/>
              <a:defRPr/>
            </a:pPr>
            <a:endParaRPr lang="da-DK" b="1" dirty="0" smtClean="0"/>
          </a:p>
          <a:p>
            <a:pPr marL="548640" indent="-411480" fontAlgn="auto">
              <a:spcAft>
                <a:spcPts val="0"/>
              </a:spcAft>
              <a:buClr>
                <a:schemeClr val="tx1">
                  <a:shade val="95000"/>
                </a:schemeClr>
              </a:buClr>
              <a:buFont typeface="Wingdings 2"/>
              <a:buChar char=""/>
              <a:defRPr/>
            </a:pPr>
            <a:r>
              <a:rPr lang="da-DK" dirty="0" smtClean="0"/>
              <a:t>Danskere opdager gen for rygerlunger – </a:t>
            </a:r>
            <a:r>
              <a:rPr lang="da-DK" dirty="0" err="1" smtClean="0"/>
              <a:t>Vindesskab.dk</a:t>
            </a:r>
            <a:endParaRPr lang="da-DK" dirty="0" smtClean="0"/>
          </a:p>
          <a:p>
            <a:pPr marL="548640" indent="-411480" fontAlgn="auto">
              <a:spcAft>
                <a:spcPts val="0"/>
              </a:spcAft>
              <a:buClr>
                <a:schemeClr val="tx1">
                  <a:shade val="95000"/>
                </a:schemeClr>
              </a:buClr>
              <a:buFont typeface="Wingdings 2"/>
              <a:buChar char=""/>
              <a:defRPr/>
            </a:pPr>
            <a:endParaRPr lang="da-DK" b="1" dirty="0" smtClean="0"/>
          </a:p>
          <a:p>
            <a:pPr marL="548640" indent="-411480" fontAlgn="auto">
              <a:spcAft>
                <a:spcPts val="0"/>
              </a:spcAft>
              <a:buClr>
                <a:schemeClr val="tx1">
                  <a:shade val="95000"/>
                </a:schemeClr>
              </a:buClr>
              <a:buFont typeface="Wingdings 2"/>
              <a:buChar char=""/>
              <a:defRPr/>
            </a:pPr>
            <a:endParaRPr lang="da-DK" b="1" dirty="0" smtClean="0"/>
          </a:p>
          <a:p>
            <a:pPr marL="548640" indent="-411480" fontAlgn="auto">
              <a:spcAft>
                <a:spcPts val="0"/>
              </a:spcAft>
              <a:buClr>
                <a:schemeClr val="tx1">
                  <a:shade val="95000"/>
                </a:schemeClr>
              </a:buClr>
              <a:buFont typeface="Wingdings 2"/>
              <a:buChar char=""/>
              <a:defRPr/>
            </a:pPr>
            <a:endParaRPr lang="da-DK"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fontAlgn="auto">
              <a:spcAft>
                <a:spcPts val="0"/>
              </a:spcAft>
              <a:defRPr/>
            </a:pPr>
            <a:r>
              <a:rPr lang="da-DK"/>
              <a:t>KOL og sociale relationer</a:t>
            </a:r>
          </a:p>
        </p:txBody>
      </p:sp>
      <p:sp>
        <p:nvSpPr>
          <p:cNvPr id="63490" name="Rectangle 3"/>
          <p:cNvSpPr>
            <a:spLocks noGrp="1" noChangeArrowheads="1"/>
          </p:cNvSpPr>
          <p:nvPr>
            <p:ph idx="1"/>
          </p:nvPr>
        </p:nvSpPr>
        <p:spPr/>
        <p:txBody>
          <a:bodyPr/>
          <a:lstStyle/>
          <a:p>
            <a:r>
              <a:rPr lang="da-DK" smtClean="0"/>
              <a:t>Jeg sad og skrev med en kvinde på min egen alder på en datingside, hun sad i kørestol, da jeg så skrev at det gjore jo ikke noget da jeg selv var lidt handicappet pga dårlige lunger og brugte ilt noget af tiden så svarede hun at så ville hun ikke mødes. Så skrev jeg tilbage om iltapperat var større handicap end kørestol ? Men ingen svar og jeg kunne se mit svar var blevet slettet straks efter. </a:t>
            </a:r>
          </a:p>
          <a:p>
            <a:r>
              <a:rPr lang="da-DK" sz="1100" smtClean="0"/>
              <a:t>https://www.snakomkol.dk/viewtopic.php?t=943</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fontAlgn="auto">
              <a:spcAft>
                <a:spcPts val="0"/>
              </a:spcAft>
              <a:defRPr/>
            </a:pPr>
            <a:r>
              <a:rPr lang="da-DK"/>
              <a:t>KOL og sociale relationer II</a:t>
            </a:r>
          </a:p>
        </p:txBody>
      </p:sp>
      <p:sp>
        <p:nvSpPr>
          <p:cNvPr id="64514" name="Rectangle 3"/>
          <p:cNvSpPr>
            <a:spLocks noGrp="1" noChangeArrowheads="1"/>
          </p:cNvSpPr>
          <p:nvPr>
            <p:ph idx="1"/>
          </p:nvPr>
        </p:nvSpPr>
        <p:spPr/>
        <p:txBody>
          <a:bodyPr/>
          <a:lstStyle/>
          <a:p>
            <a:pPr>
              <a:lnSpc>
                <a:spcPct val="90000"/>
              </a:lnSpc>
            </a:pPr>
            <a:r>
              <a:rPr lang="da-DK" smtClean="0"/>
              <a:t>….jeg blev faktisk meget ked af det, ikke første gang jeg føler at andre tager afstand pga af det apperat, hvis andre bare kunne forstå at det hjælper mig så meget for hvad er det så værd at få det bedre hvis man skal være helt alene resten af livet? </a:t>
            </a:r>
          </a:p>
          <a:p>
            <a:pPr>
              <a:lnSpc>
                <a:spcPct val="90000"/>
              </a:lnSpc>
            </a:pPr>
            <a:r>
              <a:rPr lang="da-DK" sz="1100" smtClean="0"/>
              <a:t>https://www.snakomkol.dk/viewtopic.php?t=943</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Hvad er oralt velvære?</a:t>
            </a:r>
            <a:endParaRPr lang="da-DK" dirty="0"/>
          </a:p>
        </p:txBody>
      </p:sp>
      <p:pic>
        <p:nvPicPr>
          <p:cNvPr id="65538" name="Pladsholder til indhold 3" descr="kys.jpg"/>
          <p:cNvPicPr>
            <a:picLocks noGrp="1" noChangeAspect="1"/>
          </p:cNvPicPr>
          <p:nvPr>
            <p:ph idx="1"/>
          </p:nvPr>
        </p:nvPicPr>
        <p:blipFill>
          <a:blip r:embed="rId2"/>
          <a:srcRect/>
          <a:stretch>
            <a:fillRect/>
          </a:stretch>
        </p:blipFill>
        <p:spPr>
          <a:xfrm>
            <a:off x="3219450" y="3111500"/>
            <a:ext cx="2705100" cy="1685925"/>
          </a:xfr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Hvordan har vores patienter det?</a:t>
            </a:r>
            <a:endParaRPr lang="da-DK" dirty="0"/>
          </a:p>
        </p:txBody>
      </p:sp>
      <p:pic>
        <p:nvPicPr>
          <p:cNvPr id="66562" name="Pladsholder til indhold 4" descr="oral svamp.png"/>
          <p:cNvPicPr>
            <a:picLocks noGrp="1" noChangeAspect="1"/>
          </p:cNvPicPr>
          <p:nvPr>
            <p:ph sz="half" idx="1"/>
          </p:nvPr>
        </p:nvPicPr>
        <p:blipFill>
          <a:blip r:embed="rId2"/>
          <a:srcRect/>
          <a:stretch>
            <a:fillRect/>
          </a:stretch>
        </p:blipFill>
        <p:spPr>
          <a:xfrm>
            <a:off x="1166813" y="2992438"/>
            <a:ext cx="2619375" cy="1743075"/>
          </a:xfrm>
        </p:spPr>
      </p:pic>
      <p:pic>
        <p:nvPicPr>
          <p:cNvPr id="66563" name="Pladsholder til indhold 4" descr="tør mund.jpg"/>
          <p:cNvPicPr>
            <a:picLocks noGrp="1" noChangeAspect="1"/>
          </p:cNvPicPr>
          <p:nvPr>
            <p:ph sz="half" idx="2"/>
          </p:nvPr>
        </p:nvPicPr>
        <p:blipFill>
          <a:blip r:embed="rId3"/>
          <a:srcRect/>
          <a:stretch>
            <a:fillRect/>
          </a:stretch>
        </p:blipFill>
        <p:spPr>
          <a:xfrm>
            <a:off x="4648200" y="2490788"/>
            <a:ext cx="4038600" cy="2744787"/>
          </a:xfr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Årsager til mundtørhed</a:t>
            </a:r>
            <a:endParaRPr lang="da-DK" dirty="0"/>
          </a:p>
        </p:txBody>
      </p:sp>
      <p:pic>
        <p:nvPicPr>
          <p:cNvPr id="67586" name="Pladsholder til indhold 4" descr="piller.jpg"/>
          <p:cNvPicPr>
            <a:picLocks noGrp="1" noChangeAspect="1"/>
          </p:cNvPicPr>
          <p:nvPr>
            <p:ph sz="half" idx="1"/>
          </p:nvPr>
        </p:nvPicPr>
        <p:blipFill>
          <a:blip r:embed="rId2"/>
          <a:srcRect/>
          <a:stretch>
            <a:fillRect/>
          </a:stretch>
        </p:blipFill>
        <p:spPr>
          <a:xfrm>
            <a:off x="315913" y="2492375"/>
            <a:ext cx="4219575" cy="2808288"/>
          </a:xfrm>
        </p:spPr>
      </p:pic>
      <p:pic>
        <p:nvPicPr>
          <p:cNvPr id="67587" name="Pladsholder til indhold 5" descr="o2 i munden.jpg"/>
          <p:cNvPicPr>
            <a:picLocks noGrp="1" noChangeAspect="1"/>
          </p:cNvPicPr>
          <p:nvPr>
            <p:ph sz="half" idx="2"/>
          </p:nvPr>
        </p:nvPicPr>
        <p:blipFill>
          <a:blip r:embed="rId3"/>
          <a:srcRect/>
          <a:stretch>
            <a:fillRect/>
          </a:stretch>
        </p:blipFill>
        <p:spPr>
          <a:xfrm>
            <a:off x="4648200" y="2522538"/>
            <a:ext cx="4038600" cy="2681287"/>
          </a:xfr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Et umødt behov</a:t>
            </a:r>
            <a:endParaRPr lang="da-DK" dirty="0"/>
          </a:p>
        </p:txBody>
      </p:sp>
      <p:sp>
        <p:nvSpPr>
          <p:cNvPr id="68610" name="Pladsholder til indhold 2"/>
          <p:cNvSpPr>
            <a:spLocks noGrp="1"/>
          </p:cNvSpPr>
          <p:nvPr>
            <p:ph idx="1"/>
          </p:nvPr>
        </p:nvSpPr>
        <p:spPr/>
        <p:txBody>
          <a:bodyPr/>
          <a:lstStyle/>
          <a:p>
            <a:r>
              <a:rPr lang="da-DK" smtClean="0"/>
              <a:t>En af KOL patienten største bekymringer er belastningen for familien…..</a:t>
            </a:r>
          </a:p>
          <a:p>
            <a:endParaRPr lang="da-DK" smtClean="0"/>
          </a:p>
          <a:p>
            <a:endParaRPr lang="da-DK" smtClean="0"/>
          </a:p>
          <a:p>
            <a:endParaRPr lang="da-DK" smtClean="0"/>
          </a:p>
          <a:p>
            <a:endParaRPr lang="da-DK" smtClean="0"/>
          </a:p>
          <a:p>
            <a:endParaRPr lang="da-DK" smtClean="0"/>
          </a:p>
          <a:p>
            <a:r>
              <a:rPr lang="da-DK" sz="1100" smtClean="0"/>
              <a:t>Rocker et Al. Journal of Palliative medicine Vol 10 nr 3 2007,</a:t>
            </a:r>
          </a:p>
          <a:p>
            <a:endParaRPr lang="da-DK" smtClean="0"/>
          </a:p>
          <a:p>
            <a:endParaRPr lang="da-DK" smtClean="0"/>
          </a:p>
          <a:p>
            <a:endParaRPr lang="da-DK" smtClean="0"/>
          </a:p>
          <a:p>
            <a:endParaRPr lang="da-DK" smtClean="0"/>
          </a:p>
          <a:p>
            <a:endParaRPr lang="da-DK" smtClean="0"/>
          </a:p>
          <a:p>
            <a:endParaRPr lang="da-DK" smtClean="0"/>
          </a:p>
          <a:p>
            <a:endParaRPr lang="da-DK" smtClean="0"/>
          </a:p>
          <a:p>
            <a:endParaRPr lang="da-DK" sz="110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Et studie blandt cancer overlevere og deres pårørende</a:t>
            </a:r>
            <a:endParaRPr lang="da-DK" dirty="0"/>
          </a:p>
        </p:txBody>
      </p:sp>
      <p:sp>
        <p:nvSpPr>
          <p:cNvPr id="3" name="Pladsholder til tekst 2"/>
          <p:cNvSpPr>
            <a:spLocks noGrp="1"/>
          </p:cNvSpPr>
          <p:nvPr>
            <p:ph type="body" idx="1"/>
          </p:nvPr>
        </p:nvSpPr>
        <p:spPr>
          <a:xfrm>
            <a:off x="457200" y="1535113"/>
            <a:ext cx="4040188" cy="750887"/>
          </a:xfrm>
        </p:spPr>
        <p:txBody>
          <a:bodyPr>
            <a:normAutofit/>
          </a:bodyPr>
          <a:lstStyle/>
          <a:p>
            <a:pPr fontAlgn="auto">
              <a:spcAft>
                <a:spcPts val="0"/>
              </a:spcAft>
              <a:buClr>
                <a:schemeClr val="tx1">
                  <a:shade val="95000"/>
                </a:schemeClr>
              </a:buClr>
              <a:buFont typeface="Wingdings 2"/>
              <a:buNone/>
              <a:defRPr/>
            </a:pPr>
            <a:endParaRPr lang="da-DK"/>
          </a:p>
        </p:txBody>
      </p:sp>
      <p:sp>
        <p:nvSpPr>
          <p:cNvPr id="4" name="Pladsholder til tekst 3"/>
          <p:cNvSpPr>
            <a:spLocks noGrp="1"/>
          </p:cNvSpPr>
          <p:nvPr>
            <p:ph type="body" sz="half" idx="3"/>
          </p:nvPr>
        </p:nvSpPr>
        <p:spPr>
          <a:xfrm>
            <a:off x="4645025" y="1535113"/>
            <a:ext cx="4041775" cy="750887"/>
          </a:xfrm>
        </p:spPr>
        <p:txBody>
          <a:bodyPr>
            <a:normAutofit/>
          </a:bodyPr>
          <a:lstStyle/>
          <a:p>
            <a:pPr fontAlgn="auto">
              <a:spcAft>
                <a:spcPts val="0"/>
              </a:spcAft>
              <a:buClr>
                <a:schemeClr val="tx1">
                  <a:shade val="95000"/>
                </a:schemeClr>
              </a:buClr>
              <a:buFont typeface="Wingdings 2"/>
              <a:buNone/>
              <a:defRPr/>
            </a:pPr>
            <a:endParaRPr lang="da-DK"/>
          </a:p>
        </p:txBody>
      </p:sp>
      <p:sp>
        <p:nvSpPr>
          <p:cNvPr id="69636" name="Pladsholder til indhold 4"/>
          <p:cNvSpPr>
            <a:spLocks noGrp="1"/>
          </p:cNvSpPr>
          <p:nvPr>
            <p:ph sz="quarter" idx="2"/>
          </p:nvPr>
        </p:nvSpPr>
        <p:spPr/>
        <p:txBody>
          <a:bodyPr/>
          <a:lstStyle/>
          <a:p>
            <a:r>
              <a:rPr lang="da-DK" smtClean="0"/>
              <a:t>Efter 5 har de pårørende mere angst end cancer overleveren..</a:t>
            </a:r>
          </a:p>
          <a:p>
            <a:endParaRPr lang="da-DK" smtClean="0"/>
          </a:p>
          <a:p>
            <a:endParaRPr lang="da-DK" smtClean="0"/>
          </a:p>
          <a:p>
            <a:r>
              <a:rPr lang="da-DK" smtClean="0"/>
              <a:t>Gad vide hvordan pårørende til KOL patienter har det efter 5 år sygdom?</a:t>
            </a:r>
          </a:p>
        </p:txBody>
      </p:sp>
      <p:pic>
        <p:nvPicPr>
          <p:cNvPr id="69637" name="Picture 2" descr="C:\Users\lille marsaa\Downloads\up.jpg"/>
          <p:cNvPicPr>
            <a:picLocks noGrp="1" noChangeAspect="1" noChangeArrowheads="1"/>
          </p:cNvPicPr>
          <p:nvPr>
            <p:ph sz="quarter" idx="4"/>
          </p:nvPr>
        </p:nvPicPr>
        <p:blipFill>
          <a:blip r:embed="rId2"/>
          <a:srcRect/>
          <a:stretch>
            <a:fillRect/>
          </a:stretch>
        </p:blipFill>
        <p:spPr>
          <a:xfrm>
            <a:off x="5456238" y="3297238"/>
            <a:ext cx="2419350" cy="1895475"/>
          </a:xfr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fontAlgn="auto">
              <a:spcAft>
                <a:spcPts val="0"/>
              </a:spcAft>
              <a:defRPr/>
            </a:pPr>
            <a:r>
              <a:rPr lang="da-DK" sz="4000"/>
              <a:t>Har KOL patienter en smerte problematik?</a:t>
            </a:r>
          </a:p>
        </p:txBody>
      </p:sp>
      <p:sp>
        <p:nvSpPr>
          <p:cNvPr id="70658" name="Rectangle 3"/>
          <p:cNvSpPr>
            <a:spLocks noGrp="1" noChangeArrowheads="1"/>
          </p:cNvSpPr>
          <p:nvPr>
            <p:ph idx="1"/>
          </p:nvPr>
        </p:nvSpPr>
        <p:spPr/>
        <p:txBody>
          <a:bodyPr/>
          <a:lstStyle/>
          <a:p>
            <a:r>
              <a:rPr lang="da-DK" smtClean="0"/>
              <a:t>”</a:t>
            </a:r>
            <a:r>
              <a:rPr lang="da-DK" i="1" smtClean="0"/>
              <a:t>Jeg fik konstateret KOL sidste år men undrer mig over smerter/trykken jeg har ved ribbenene, som er meget meget væmmeligt og tapper mig for energi. Det føles som om der trykkes indefra og ud og er ved at drive mig til vanvid, da jeg ikke kan få klarhed over hvad det er</a:t>
            </a:r>
            <a:r>
              <a:rPr lang="da-DK" smtClean="0"/>
              <a:t>.” </a:t>
            </a:r>
          </a:p>
          <a:p>
            <a:endParaRPr lang="da-DK" smtClean="0"/>
          </a:p>
          <a:p>
            <a:r>
              <a:rPr lang="da-DK" sz="1100" smtClean="0"/>
              <a:t>https://www.snakomkol.dk/viewtopic.php?t=940</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Men de har symptomer..</a:t>
            </a:r>
            <a:endParaRPr lang="da-DK" dirty="0"/>
          </a:p>
        </p:txBody>
      </p:sp>
      <p:sp>
        <p:nvSpPr>
          <p:cNvPr id="71682" name="Pladsholder til indhold 2"/>
          <p:cNvSpPr>
            <a:spLocks noGrp="1"/>
          </p:cNvSpPr>
          <p:nvPr>
            <p:ph idx="1"/>
          </p:nvPr>
        </p:nvSpPr>
        <p:spPr/>
        <p:txBody>
          <a:bodyPr/>
          <a:lstStyle/>
          <a:p>
            <a:r>
              <a:rPr lang="da-DK" smtClean="0"/>
              <a:t>Patienter som angav at have smerter havde klart mere åndenød – men ikke dårligere lunge funktion.</a:t>
            </a:r>
          </a:p>
          <a:p>
            <a:endParaRPr lang="da-DK" smtClean="0"/>
          </a:p>
          <a:p>
            <a:endParaRPr lang="da-DK" smtClean="0"/>
          </a:p>
          <a:p>
            <a:endParaRPr lang="da-DK" smtClean="0"/>
          </a:p>
          <a:p>
            <a:r>
              <a:rPr lang="da-DK" sz="1100" smtClean="0"/>
              <a:t>- Bentsen et al. International journal of COPD 2012:7 137-143</a:t>
            </a:r>
          </a:p>
          <a:p>
            <a:endParaRPr lang="da-DK" smtClean="0"/>
          </a:p>
          <a:p>
            <a:endParaRPr lang="da-DK" smtClean="0"/>
          </a:p>
          <a:p>
            <a:endParaRPr lang="da-DK"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Indenfor smerte behandling</a:t>
            </a:r>
            <a:endParaRPr lang="da-DK" dirty="0"/>
          </a:p>
        </p:txBody>
      </p:sp>
      <p:pic>
        <p:nvPicPr>
          <p:cNvPr id="72706" name="Pladsholder til indhold 5" descr="billede af cicely skaber af hospice.jpg"/>
          <p:cNvPicPr>
            <a:picLocks noGrp="1" noChangeAspect="1"/>
          </p:cNvPicPr>
          <p:nvPr>
            <p:ph sz="half" idx="1"/>
          </p:nvPr>
        </p:nvPicPr>
        <p:blipFill>
          <a:blip r:embed="rId2"/>
          <a:srcRect/>
          <a:stretch>
            <a:fillRect/>
          </a:stretch>
        </p:blipFill>
        <p:spPr>
          <a:xfrm>
            <a:off x="1714500" y="3168650"/>
            <a:ext cx="1524000" cy="1389063"/>
          </a:xfrm>
        </p:spPr>
      </p:pic>
      <p:sp>
        <p:nvSpPr>
          <p:cNvPr id="5" name="Pladsholder til indhold 4"/>
          <p:cNvSpPr>
            <a:spLocks noGrp="1"/>
          </p:cNvSpPr>
          <p:nvPr>
            <p:ph sz="half" idx="2"/>
          </p:nvPr>
        </p:nvSpPr>
        <p:spPr/>
        <p:txBody>
          <a:bodyPr>
            <a:normAutofit fontScale="92500"/>
          </a:bodyPr>
          <a:lstStyle/>
          <a:p>
            <a:pPr marL="548640" indent="-411480" fontAlgn="auto">
              <a:spcAft>
                <a:spcPts val="0"/>
              </a:spcAft>
              <a:buClr>
                <a:schemeClr val="tx1">
                  <a:shade val="95000"/>
                </a:schemeClr>
              </a:buClr>
              <a:buFont typeface="Wingdings 2"/>
              <a:buChar char=""/>
              <a:defRPr/>
            </a:pPr>
            <a:r>
              <a:rPr lang="da-DK" dirty="0" err="1" smtClean="0"/>
              <a:t>Cicely</a:t>
            </a:r>
            <a:r>
              <a:rPr lang="da-DK" dirty="0" smtClean="0"/>
              <a:t> </a:t>
            </a:r>
            <a:r>
              <a:rPr lang="da-DK" dirty="0" err="1" smtClean="0"/>
              <a:t>Saunders</a:t>
            </a:r>
            <a:r>
              <a:rPr lang="da-DK" dirty="0" smtClean="0"/>
              <a:t>:</a:t>
            </a:r>
            <a:br>
              <a:rPr lang="da-DK" dirty="0" smtClean="0"/>
            </a:br>
            <a:r>
              <a:rPr lang="da-DK" dirty="0" smtClean="0"/>
              <a:t/>
            </a:r>
            <a:br>
              <a:rPr lang="da-DK" dirty="0" smtClean="0"/>
            </a:br>
            <a:r>
              <a:rPr lang="da-DK" dirty="0" smtClean="0"/>
              <a:t>fysiske genese</a:t>
            </a:r>
            <a:br>
              <a:rPr lang="da-DK" dirty="0" smtClean="0"/>
            </a:br>
            <a:r>
              <a:rPr lang="da-DK" dirty="0" smtClean="0"/>
              <a:t>+ psykologiske problemer</a:t>
            </a:r>
            <a:br>
              <a:rPr lang="da-DK" dirty="0" smtClean="0"/>
            </a:br>
            <a:r>
              <a:rPr lang="da-DK" dirty="0" smtClean="0"/>
              <a:t>+ sociale besværligheder</a:t>
            </a:r>
            <a:br>
              <a:rPr lang="da-DK" dirty="0" smtClean="0"/>
            </a:br>
            <a:r>
              <a:rPr lang="da-DK" dirty="0" smtClean="0"/>
              <a:t>+ kulturelle faktorer</a:t>
            </a:r>
            <a:br>
              <a:rPr lang="da-DK" dirty="0" smtClean="0"/>
            </a:br>
            <a:r>
              <a:rPr lang="da-DK" dirty="0" smtClean="0"/>
              <a:t>+ åndelige bekymringer </a:t>
            </a:r>
            <a:br>
              <a:rPr lang="da-DK" dirty="0" smtClean="0"/>
            </a:br>
            <a:r>
              <a:rPr lang="da-DK" dirty="0" smtClean="0"/>
              <a:t>_____________________</a:t>
            </a:r>
            <a:br>
              <a:rPr lang="da-DK" dirty="0" smtClean="0"/>
            </a:br>
            <a:r>
              <a:rPr lang="da-DK" dirty="0" smtClean="0"/>
              <a:t>= </a:t>
            </a:r>
            <a:r>
              <a:rPr lang="da-DK" b="1" i="1" dirty="0" smtClean="0"/>
              <a:t>” Den totale smerte”</a:t>
            </a:r>
            <a:endParaRPr lang="da-DK" dirty="0" smtClean="0"/>
          </a:p>
          <a:p>
            <a:pPr marL="548640" indent="-411480" fontAlgn="auto">
              <a:spcAft>
                <a:spcPts val="0"/>
              </a:spcAft>
              <a:buClr>
                <a:schemeClr val="tx1">
                  <a:shade val="95000"/>
                </a:schemeClr>
              </a:buClr>
              <a:buFont typeface="Wingdings 2"/>
              <a:buChar char=""/>
              <a:defRPr/>
            </a:pPr>
            <a:endParaRPr lang="da-DK"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En bedre forståelse af </a:t>
            </a:r>
            <a:r>
              <a:rPr lang="da-DK" dirty="0" err="1" smtClean="0"/>
              <a:t>dyspnø</a:t>
            </a:r>
            <a:endParaRPr lang="da-DK" dirty="0"/>
          </a:p>
        </p:txBody>
      </p:sp>
      <p:pic>
        <p:nvPicPr>
          <p:cNvPr id="73730" name="Pladsholder til indhold 4" descr="ånde.jpg"/>
          <p:cNvPicPr>
            <a:picLocks noGrp="1" noChangeAspect="1"/>
          </p:cNvPicPr>
          <p:nvPr>
            <p:ph sz="half" idx="1"/>
          </p:nvPr>
        </p:nvPicPr>
        <p:blipFill>
          <a:blip r:embed="rId2"/>
          <a:srcRect/>
          <a:stretch>
            <a:fillRect/>
          </a:stretch>
        </p:blipFill>
        <p:spPr>
          <a:xfrm>
            <a:off x="1187450" y="2997200"/>
            <a:ext cx="2686050" cy="1704975"/>
          </a:xfrm>
        </p:spPr>
      </p:pic>
      <p:sp>
        <p:nvSpPr>
          <p:cNvPr id="4" name="Pladsholder til indhold 3"/>
          <p:cNvSpPr>
            <a:spLocks noGrp="1"/>
          </p:cNvSpPr>
          <p:nvPr>
            <p:ph sz="half" idx="2"/>
          </p:nvPr>
        </p:nvSpPr>
        <p:spPr/>
        <p:txBody>
          <a:bodyPr>
            <a:normAutofit fontScale="92500"/>
          </a:bodyPr>
          <a:lstStyle/>
          <a:p>
            <a:pPr marL="548640" indent="-411480" fontAlgn="auto">
              <a:spcAft>
                <a:spcPts val="0"/>
              </a:spcAft>
              <a:buClr>
                <a:schemeClr val="tx1">
                  <a:shade val="95000"/>
                </a:schemeClr>
              </a:buClr>
              <a:buFont typeface="Wingdings 2"/>
              <a:buChar char=""/>
              <a:defRPr/>
            </a:pPr>
            <a:r>
              <a:rPr lang="da-DK" dirty="0" smtClean="0"/>
              <a:t>DYSPNØ</a:t>
            </a:r>
            <a:br>
              <a:rPr lang="da-DK" dirty="0" smtClean="0"/>
            </a:br>
            <a:r>
              <a:rPr lang="da-DK" dirty="0" smtClean="0"/>
              <a:t/>
            </a:r>
            <a:br>
              <a:rPr lang="da-DK" dirty="0" smtClean="0"/>
            </a:br>
            <a:r>
              <a:rPr lang="da-DK" dirty="0" smtClean="0"/>
              <a:t>fysiske genese</a:t>
            </a:r>
            <a:br>
              <a:rPr lang="da-DK" dirty="0" smtClean="0"/>
            </a:br>
            <a:r>
              <a:rPr lang="da-DK" dirty="0" smtClean="0"/>
              <a:t>+ psykologiske problemer</a:t>
            </a:r>
            <a:br>
              <a:rPr lang="da-DK" dirty="0" smtClean="0"/>
            </a:br>
            <a:r>
              <a:rPr lang="da-DK" dirty="0" smtClean="0"/>
              <a:t>+ sociale besværligheder</a:t>
            </a:r>
            <a:br>
              <a:rPr lang="da-DK" dirty="0" smtClean="0"/>
            </a:br>
            <a:r>
              <a:rPr lang="da-DK" dirty="0" smtClean="0"/>
              <a:t>+ kulturelle faktorer</a:t>
            </a:r>
            <a:br>
              <a:rPr lang="da-DK" dirty="0" smtClean="0"/>
            </a:br>
            <a:r>
              <a:rPr lang="da-DK" dirty="0" smtClean="0"/>
              <a:t>+ åndelige bekymringer </a:t>
            </a:r>
            <a:br>
              <a:rPr lang="da-DK" dirty="0" smtClean="0"/>
            </a:br>
            <a:r>
              <a:rPr lang="da-DK" dirty="0" smtClean="0"/>
              <a:t>_____________________</a:t>
            </a:r>
            <a:br>
              <a:rPr lang="da-DK" dirty="0" smtClean="0"/>
            </a:br>
            <a:r>
              <a:rPr lang="da-DK" dirty="0" smtClean="0"/>
              <a:t>= </a:t>
            </a:r>
            <a:r>
              <a:rPr lang="da-DK" b="1" i="1" dirty="0" smtClean="0"/>
              <a:t>” Den totale </a:t>
            </a:r>
            <a:r>
              <a:rPr lang="da-DK" b="1" i="1" dirty="0" err="1" smtClean="0"/>
              <a:t>dyspnø</a:t>
            </a:r>
            <a:r>
              <a:rPr lang="da-DK" b="1" i="1" dirty="0" smtClean="0"/>
              <a:t>”</a:t>
            </a:r>
            <a:endParaRPr lang="da-DK" dirty="0" smtClean="0"/>
          </a:p>
          <a:p>
            <a:pPr marL="548640" indent="-411480" fontAlgn="auto">
              <a:spcAft>
                <a:spcPts val="0"/>
              </a:spcAft>
              <a:buClr>
                <a:schemeClr val="tx1">
                  <a:shade val="95000"/>
                </a:schemeClr>
              </a:buClr>
              <a:buFont typeface="Wingdings 2"/>
              <a:buChar char=""/>
              <a:defRPr/>
            </a:pPr>
            <a:endParaRPr lang="da-DK"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fontAlgn="auto">
              <a:spcAft>
                <a:spcPts val="0"/>
              </a:spcAft>
              <a:defRPr/>
            </a:pPr>
            <a:r>
              <a:rPr lang="da-DK" sz="3200" dirty="0">
                <a:solidFill>
                  <a:schemeClr val="accent1"/>
                </a:solidFill>
                <a:latin typeface="Tahoma" pitchFamily="34" charset="0"/>
              </a:rPr>
              <a:t>Respiratorisk panik</a:t>
            </a:r>
          </a:p>
        </p:txBody>
      </p:sp>
      <p:sp>
        <p:nvSpPr>
          <p:cNvPr id="29" name="Pladsholder til diasnummer 5"/>
          <p:cNvSpPr>
            <a:spLocks noGrp="1"/>
          </p:cNvSpPr>
          <p:nvPr>
            <p:ph type="sldNum" sz="quarter" idx="12"/>
          </p:nvPr>
        </p:nvSpPr>
        <p:spPr/>
        <p:txBody>
          <a:bodyPr/>
          <a:lstStyle/>
          <a:p>
            <a:pPr>
              <a:defRPr/>
            </a:pPr>
            <a:fld id="{075C37C4-EC30-42BF-A9BB-64168E854CA0}" type="slidenum">
              <a:rPr lang="da-DK"/>
              <a:pPr>
                <a:defRPr/>
              </a:pPr>
              <a:t>58</a:t>
            </a:fld>
            <a:endParaRPr lang="da-DK"/>
          </a:p>
        </p:txBody>
      </p:sp>
      <p:grpSp>
        <p:nvGrpSpPr>
          <p:cNvPr id="74755" name="Group 4"/>
          <p:cNvGrpSpPr>
            <a:grpSpLocks/>
          </p:cNvGrpSpPr>
          <p:nvPr/>
        </p:nvGrpSpPr>
        <p:grpSpPr bwMode="auto">
          <a:xfrm>
            <a:off x="2339975" y="1844675"/>
            <a:ext cx="4419600" cy="4191000"/>
            <a:chOff x="432" y="432"/>
            <a:chExt cx="4896" cy="3456"/>
          </a:xfrm>
        </p:grpSpPr>
        <p:grpSp>
          <p:nvGrpSpPr>
            <p:cNvPr id="74757" name="Group 5"/>
            <p:cNvGrpSpPr>
              <a:grpSpLocks/>
            </p:cNvGrpSpPr>
            <p:nvPr/>
          </p:nvGrpSpPr>
          <p:grpSpPr bwMode="auto">
            <a:xfrm>
              <a:off x="2668" y="432"/>
              <a:ext cx="2418" cy="3456"/>
              <a:chOff x="2304" y="672"/>
              <a:chExt cx="1920" cy="3024"/>
            </a:xfrm>
          </p:grpSpPr>
          <p:sp>
            <p:nvSpPr>
              <p:cNvPr id="74771" name="AutoShape 6"/>
              <p:cNvSpPr>
                <a:spLocks noChangeArrowheads="1"/>
              </p:cNvSpPr>
              <p:nvPr/>
            </p:nvSpPr>
            <p:spPr bwMode="auto">
              <a:xfrm rot="-1116866">
                <a:off x="3312" y="912"/>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72" name="AutoShape 7"/>
              <p:cNvSpPr>
                <a:spLocks noChangeArrowheads="1"/>
              </p:cNvSpPr>
              <p:nvPr/>
            </p:nvSpPr>
            <p:spPr bwMode="auto">
              <a:xfrm rot="2659273">
                <a:off x="3312" y="1728"/>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73" name="AutoShape 8"/>
              <p:cNvSpPr>
                <a:spLocks noChangeArrowheads="1"/>
              </p:cNvSpPr>
              <p:nvPr/>
            </p:nvSpPr>
            <p:spPr bwMode="auto">
              <a:xfrm rot="4138650">
                <a:off x="2592" y="2496"/>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74" name="AutoShape 9"/>
              <p:cNvSpPr>
                <a:spLocks noChangeArrowheads="1"/>
              </p:cNvSpPr>
              <p:nvPr/>
            </p:nvSpPr>
            <p:spPr bwMode="auto">
              <a:xfrm rot="-3672589">
                <a:off x="2640" y="384"/>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grpSp>
        <p:grpSp>
          <p:nvGrpSpPr>
            <p:cNvPr id="74758" name="Group 10"/>
            <p:cNvGrpSpPr>
              <a:grpSpLocks/>
            </p:cNvGrpSpPr>
            <p:nvPr/>
          </p:nvGrpSpPr>
          <p:grpSpPr bwMode="auto">
            <a:xfrm flipH="1" flipV="1">
              <a:off x="795" y="432"/>
              <a:ext cx="2417" cy="3456"/>
              <a:chOff x="2304" y="672"/>
              <a:chExt cx="1920" cy="3024"/>
            </a:xfrm>
          </p:grpSpPr>
          <p:sp>
            <p:nvSpPr>
              <p:cNvPr id="74767" name="AutoShape 11"/>
              <p:cNvSpPr>
                <a:spLocks noChangeArrowheads="1"/>
              </p:cNvSpPr>
              <p:nvPr/>
            </p:nvSpPr>
            <p:spPr bwMode="auto">
              <a:xfrm rot="-1116866">
                <a:off x="3312" y="912"/>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68" name="AutoShape 12"/>
              <p:cNvSpPr>
                <a:spLocks noChangeArrowheads="1"/>
              </p:cNvSpPr>
              <p:nvPr/>
            </p:nvSpPr>
            <p:spPr bwMode="auto">
              <a:xfrm rot="2659273">
                <a:off x="3312" y="1728"/>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69" name="AutoShape 13"/>
              <p:cNvSpPr>
                <a:spLocks noChangeArrowheads="1"/>
              </p:cNvSpPr>
              <p:nvPr/>
            </p:nvSpPr>
            <p:spPr bwMode="auto">
              <a:xfrm rot="4138650">
                <a:off x="2592" y="2496"/>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sp>
            <p:nvSpPr>
              <p:cNvPr id="74770" name="AutoShape 14"/>
              <p:cNvSpPr>
                <a:spLocks noChangeArrowheads="1"/>
              </p:cNvSpPr>
              <p:nvPr/>
            </p:nvSpPr>
            <p:spPr bwMode="auto">
              <a:xfrm rot="-3672589">
                <a:off x="2640" y="384"/>
                <a:ext cx="912" cy="1488"/>
              </a:xfrm>
              <a:custGeom>
                <a:avLst/>
                <a:gdLst>
                  <a:gd name="T0" fmla="*/ 882 w 21600"/>
                  <a:gd name="T1" fmla="*/ 477 h 21600"/>
                  <a:gd name="T2" fmla="*/ 710 w 21600"/>
                  <a:gd name="T3" fmla="*/ 370 h 21600"/>
                  <a:gd name="T4" fmla="*/ 669 w 21600"/>
                  <a:gd name="T5" fmla="*/ 610 h 21600"/>
                  <a:gd name="T6" fmla="*/ 1026 w 21600"/>
                  <a:gd name="T7" fmla="*/ 744 h 21600"/>
                  <a:gd name="T8" fmla="*/ 798 w 21600"/>
                  <a:gd name="T9" fmla="*/ 1116 h 21600"/>
                  <a:gd name="T10" fmla="*/ 570 w 21600"/>
                  <a:gd name="T11" fmla="*/ 744 h 21600"/>
                  <a:gd name="T12" fmla="*/ 0 60000 65536"/>
                  <a:gd name="T13" fmla="*/ 0 60000 65536"/>
                  <a:gd name="T14" fmla="*/ 0 60000 65536"/>
                  <a:gd name="T15" fmla="*/ 0 60000 65536"/>
                  <a:gd name="T16" fmla="*/ 0 60000 65536"/>
                  <a:gd name="T17" fmla="*/ 0 60000 65536"/>
                  <a:gd name="T18" fmla="*/ 3174 w 21600"/>
                  <a:gd name="T19" fmla="*/ 3165 h 21600"/>
                  <a:gd name="T20" fmla="*/ 18426 w 21600"/>
                  <a:gd name="T21" fmla="*/ 18435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9461"/>
                      <a:pt x="15703" y="8171"/>
                      <a:pt x="14805" y="7178"/>
                    </a:cubicBezTo>
                    <a:lnTo>
                      <a:pt x="18810" y="3556"/>
                    </a:lnTo>
                    <a:cubicBezTo>
                      <a:pt x="20606" y="5542"/>
                      <a:pt x="21599" y="8123"/>
                      <a:pt x="21600" y="10799"/>
                    </a:cubicBezTo>
                    <a:lnTo>
                      <a:pt x="21600" y="10800"/>
                    </a:lnTo>
                    <a:lnTo>
                      <a:pt x="24300" y="10800"/>
                    </a:lnTo>
                    <a:lnTo>
                      <a:pt x="18900" y="16200"/>
                    </a:lnTo>
                    <a:lnTo>
                      <a:pt x="13500" y="10800"/>
                    </a:lnTo>
                    <a:lnTo>
                      <a:pt x="16200" y="10800"/>
                    </a:lnTo>
                    <a:close/>
                  </a:path>
                </a:pathLst>
              </a:custGeom>
              <a:solidFill>
                <a:srgbClr val="FF0000"/>
              </a:solidFill>
              <a:ln w="9525">
                <a:solidFill>
                  <a:schemeClr val="tx1"/>
                </a:solidFill>
                <a:miter lim="800000"/>
                <a:headEnd/>
                <a:tailEnd/>
              </a:ln>
            </p:spPr>
            <p:txBody>
              <a:bodyPr wrap="none" anchor="ctr"/>
              <a:lstStyle/>
              <a:p>
                <a:endParaRPr lang="da-DK"/>
              </a:p>
            </p:txBody>
          </p:sp>
        </p:grpSp>
        <p:sp>
          <p:nvSpPr>
            <p:cNvPr id="74759" name="Text Box 15"/>
            <p:cNvSpPr txBox="1">
              <a:spLocks noChangeArrowheads="1"/>
            </p:cNvSpPr>
            <p:nvPr/>
          </p:nvSpPr>
          <p:spPr bwMode="auto">
            <a:xfrm>
              <a:off x="2185" y="655"/>
              <a:ext cx="1390" cy="277"/>
            </a:xfrm>
            <a:prstGeom prst="rect">
              <a:avLst/>
            </a:prstGeom>
            <a:noFill/>
            <a:ln w="9525">
              <a:noFill/>
              <a:miter lim="800000"/>
              <a:headEnd/>
              <a:tailEnd/>
            </a:ln>
          </p:spPr>
          <p:txBody>
            <a:bodyPr anchor="ctr" anchorCtr="1">
              <a:spAutoFit/>
            </a:bodyPr>
            <a:lstStyle/>
            <a:p>
              <a:pPr algn="ctr">
                <a:spcBef>
                  <a:spcPct val="50000"/>
                </a:spcBef>
              </a:pPr>
              <a:r>
                <a:rPr lang="da-DK" sz="1600">
                  <a:solidFill>
                    <a:schemeClr val="tx2"/>
                  </a:solidFill>
                </a:rPr>
                <a:t>Åndenød</a:t>
              </a:r>
            </a:p>
          </p:txBody>
        </p:sp>
        <p:sp>
          <p:nvSpPr>
            <p:cNvPr id="74760" name="Text Box 16"/>
            <p:cNvSpPr txBox="1">
              <a:spLocks noChangeArrowheads="1"/>
            </p:cNvSpPr>
            <p:nvPr/>
          </p:nvSpPr>
          <p:spPr bwMode="auto">
            <a:xfrm>
              <a:off x="3394" y="961"/>
              <a:ext cx="1391" cy="277"/>
            </a:xfrm>
            <a:prstGeom prst="rect">
              <a:avLst/>
            </a:prstGeom>
            <a:noFill/>
            <a:ln w="9525">
              <a:noFill/>
              <a:miter lim="800000"/>
              <a:headEnd/>
              <a:tailEnd/>
            </a:ln>
          </p:spPr>
          <p:txBody>
            <a:bodyPr anchor="ctr" anchorCtr="1">
              <a:spAutoFit/>
            </a:bodyPr>
            <a:lstStyle/>
            <a:p>
              <a:pPr algn="ctr">
                <a:spcBef>
                  <a:spcPct val="50000"/>
                </a:spcBef>
              </a:pPr>
              <a:r>
                <a:rPr lang="da-DK" sz="1600">
                  <a:solidFill>
                    <a:schemeClr val="tx2"/>
                  </a:solidFill>
                </a:rPr>
                <a:t>Angst</a:t>
              </a:r>
            </a:p>
          </p:txBody>
        </p:sp>
        <p:sp>
          <p:nvSpPr>
            <p:cNvPr id="74761" name="Text Box 17"/>
            <p:cNvSpPr txBox="1">
              <a:spLocks noChangeArrowheads="1"/>
            </p:cNvSpPr>
            <p:nvPr/>
          </p:nvSpPr>
          <p:spPr bwMode="auto">
            <a:xfrm>
              <a:off x="3817" y="1924"/>
              <a:ext cx="1511" cy="418"/>
            </a:xfrm>
            <a:prstGeom prst="rect">
              <a:avLst/>
            </a:prstGeom>
            <a:noFill/>
            <a:ln w="9525">
              <a:noFill/>
              <a:miter lim="800000"/>
              <a:headEnd/>
              <a:tailEnd/>
            </a:ln>
          </p:spPr>
          <p:txBody>
            <a:bodyPr anchor="ctr" anchorCtr="1">
              <a:spAutoFit/>
            </a:bodyPr>
            <a:lstStyle/>
            <a:p>
              <a:pPr algn="ctr">
                <a:lnSpc>
                  <a:spcPct val="60000"/>
                </a:lnSpc>
                <a:spcBef>
                  <a:spcPct val="50000"/>
                </a:spcBef>
              </a:pPr>
              <a:r>
                <a:rPr lang="da-DK" sz="1600">
                  <a:solidFill>
                    <a:schemeClr val="tx2"/>
                  </a:solidFill>
                </a:rPr>
                <a:t>Overfladisk</a:t>
              </a:r>
            </a:p>
            <a:p>
              <a:pPr algn="ctr">
                <a:lnSpc>
                  <a:spcPct val="60000"/>
                </a:lnSpc>
                <a:spcBef>
                  <a:spcPct val="50000"/>
                </a:spcBef>
              </a:pPr>
              <a:r>
                <a:rPr lang="da-DK" sz="1600">
                  <a:solidFill>
                    <a:schemeClr val="tx2"/>
                  </a:solidFill>
                </a:rPr>
                <a:t>vejrtrækning</a:t>
              </a:r>
            </a:p>
          </p:txBody>
        </p:sp>
        <p:sp>
          <p:nvSpPr>
            <p:cNvPr id="74762" name="Text Box 18"/>
            <p:cNvSpPr txBox="1">
              <a:spLocks noChangeArrowheads="1"/>
            </p:cNvSpPr>
            <p:nvPr/>
          </p:nvSpPr>
          <p:spPr bwMode="auto">
            <a:xfrm>
              <a:off x="432" y="2051"/>
              <a:ext cx="1511" cy="418"/>
            </a:xfrm>
            <a:prstGeom prst="rect">
              <a:avLst/>
            </a:prstGeom>
            <a:noFill/>
            <a:ln w="9525">
              <a:noFill/>
              <a:miter lim="800000"/>
              <a:headEnd/>
              <a:tailEnd/>
            </a:ln>
          </p:spPr>
          <p:txBody>
            <a:bodyPr anchor="ctr" anchorCtr="1">
              <a:spAutoFit/>
            </a:bodyPr>
            <a:lstStyle/>
            <a:p>
              <a:pPr algn="ctr">
                <a:lnSpc>
                  <a:spcPct val="60000"/>
                </a:lnSpc>
                <a:spcBef>
                  <a:spcPct val="50000"/>
                </a:spcBef>
              </a:pPr>
              <a:r>
                <a:rPr lang="da-DK" sz="1600">
                  <a:solidFill>
                    <a:schemeClr val="tx2"/>
                  </a:solidFill>
                </a:rPr>
                <a:t>Mindre</a:t>
              </a:r>
            </a:p>
            <a:p>
              <a:pPr algn="ctr">
                <a:lnSpc>
                  <a:spcPct val="60000"/>
                </a:lnSpc>
                <a:spcBef>
                  <a:spcPct val="50000"/>
                </a:spcBef>
              </a:pPr>
              <a:r>
                <a:rPr lang="da-DK" sz="1600">
                  <a:solidFill>
                    <a:schemeClr val="tx2"/>
                  </a:solidFill>
                </a:rPr>
                <a:t>energi</a:t>
              </a:r>
            </a:p>
          </p:txBody>
        </p:sp>
        <p:sp>
          <p:nvSpPr>
            <p:cNvPr id="74763" name="Text Box 19"/>
            <p:cNvSpPr txBox="1">
              <a:spLocks noChangeArrowheads="1"/>
            </p:cNvSpPr>
            <p:nvPr/>
          </p:nvSpPr>
          <p:spPr bwMode="auto">
            <a:xfrm>
              <a:off x="3453" y="2953"/>
              <a:ext cx="1332" cy="379"/>
            </a:xfrm>
            <a:prstGeom prst="rect">
              <a:avLst/>
            </a:prstGeom>
            <a:noFill/>
            <a:ln w="9525">
              <a:noFill/>
              <a:miter lim="800000"/>
              <a:headEnd/>
              <a:tailEnd/>
            </a:ln>
          </p:spPr>
          <p:txBody>
            <a:bodyPr anchor="ctr" anchorCtr="1">
              <a:spAutoFit/>
            </a:bodyPr>
            <a:lstStyle/>
            <a:p>
              <a:pPr algn="ctr">
                <a:lnSpc>
                  <a:spcPct val="50000"/>
                </a:lnSpc>
                <a:spcBef>
                  <a:spcPct val="50000"/>
                </a:spcBef>
              </a:pPr>
              <a:r>
                <a:rPr lang="da-DK" sz="1600">
                  <a:solidFill>
                    <a:srgbClr val="0000FF"/>
                  </a:solidFill>
                </a:rPr>
                <a:t>Muskel</a:t>
              </a:r>
            </a:p>
            <a:p>
              <a:pPr algn="ctr">
                <a:lnSpc>
                  <a:spcPct val="50000"/>
                </a:lnSpc>
                <a:spcBef>
                  <a:spcPct val="50000"/>
                </a:spcBef>
              </a:pPr>
              <a:r>
                <a:rPr lang="da-DK" sz="1600">
                  <a:solidFill>
                    <a:schemeClr val="tx2"/>
                  </a:solidFill>
                </a:rPr>
                <a:t>spænding</a:t>
              </a:r>
            </a:p>
          </p:txBody>
        </p:sp>
        <p:sp>
          <p:nvSpPr>
            <p:cNvPr id="74764" name="Text Box 20"/>
            <p:cNvSpPr txBox="1">
              <a:spLocks noChangeArrowheads="1"/>
            </p:cNvSpPr>
            <p:nvPr/>
          </p:nvSpPr>
          <p:spPr bwMode="auto">
            <a:xfrm>
              <a:off x="2185" y="3258"/>
              <a:ext cx="1511" cy="418"/>
            </a:xfrm>
            <a:prstGeom prst="rect">
              <a:avLst/>
            </a:prstGeom>
            <a:noFill/>
            <a:ln w="9525">
              <a:noFill/>
              <a:miter lim="800000"/>
              <a:headEnd/>
              <a:tailEnd/>
            </a:ln>
          </p:spPr>
          <p:txBody>
            <a:bodyPr anchor="ctr" anchorCtr="1">
              <a:spAutoFit/>
            </a:bodyPr>
            <a:lstStyle/>
            <a:p>
              <a:pPr algn="ctr">
                <a:lnSpc>
                  <a:spcPct val="60000"/>
                </a:lnSpc>
                <a:spcBef>
                  <a:spcPct val="50000"/>
                </a:spcBef>
              </a:pPr>
              <a:r>
                <a:rPr lang="da-DK" sz="1600">
                  <a:solidFill>
                    <a:schemeClr val="tx2"/>
                  </a:solidFill>
                </a:rPr>
                <a:t>Mere</a:t>
              </a:r>
            </a:p>
            <a:p>
              <a:pPr algn="ctr">
                <a:lnSpc>
                  <a:spcPct val="60000"/>
                </a:lnSpc>
                <a:spcBef>
                  <a:spcPct val="50000"/>
                </a:spcBef>
              </a:pPr>
              <a:r>
                <a:rPr lang="da-DK" sz="1600">
                  <a:solidFill>
                    <a:schemeClr val="tx2"/>
                  </a:solidFill>
                </a:rPr>
                <a:t>åndenød</a:t>
              </a:r>
            </a:p>
          </p:txBody>
        </p:sp>
        <p:sp>
          <p:nvSpPr>
            <p:cNvPr id="74765" name="Text Box 21"/>
            <p:cNvSpPr txBox="1">
              <a:spLocks noChangeArrowheads="1"/>
            </p:cNvSpPr>
            <p:nvPr/>
          </p:nvSpPr>
          <p:spPr bwMode="auto">
            <a:xfrm>
              <a:off x="975" y="3148"/>
              <a:ext cx="1513" cy="197"/>
            </a:xfrm>
            <a:prstGeom prst="rect">
              <a:avLst/>
            </a:prstGeom>
            <a:noFill/>
            <a:ln w="9525">
              <a:noFill/>
              <a:miter lim="800000"/>
              <a:headEnd/>
              <a:tailEnd/>
            </a:ln>
          </p:spPr>
          <p:txBody>
            <a:bodyPr anchor="ctr" anchorCtr="1">
              <a:spAutoFit/>
            </a:bodyPr>
            <a:lstStyle/>
            <a:p>
              <a:pPr algn="ctr">
                <a:lnSpc>
                  <a:spcPct val="60000"/>
                </a:lnSpc>
                <a:spcBef>
                  <a:spcPct val="50000"/>
                </a:spcBef>
              </a:pPr>
              <a:r>
                <a:rPr lang="da-DK" sz="1600">
                  <a:solidFill>
                    <a:schemeClr val="tx2"/>
                  </a:solidFill>
                </a:rPr>
                <a:t>Udtrætning</a:t>
              </a:r>
            </a:p>
          </p:txBody>
        </p:sp>
        <p:sp>
          <p:nvSpPr>
            <p:cNvPr id="74766" name="Text Box 22"/>
            <p:cNvSpPr txBox="1">
              <a:spLocks noChangeArrowheads="1"/>
            </p:cNvSpPr>
            <p:nvPr/>
          </p:nvSpPr>
          <p:spPr bwMode="auto">
            <a:xfrm>
              <a:off x="975" y="1029"/>
              <a:ext cx="1513" cy="418"/>
            </a:xfrm>
            <a:prstGeom prst="rect">
              <a:avLst/>
            </a:prstGeom>
            <a:noFill/>
            <a:ln w="9525">
              <a:noFill/>
              <a:miter lim="800000"/>
              <a:headEnd/>
              <a:tailEnd/>
            </a:ln>
          </p:spPr>
          <p:txBody>
            <a:bodyPr anchor="ctr" anchorCtr="1">
              <a:spAutoFit/>
            </a:bodyPr>
            <a:lstStyle/>
            <a:p>
              <a:pPr algn="ctr">
                <a:lnSpc>
                  <a:spcPct val="60000"/>
                </a:lnSpc>
                <a:spcBef>
                  <a:spcPct val="50000"/>
                </a:spcBef>
              </a:pPr>
              <a:r>
                <a:rPr lang="da-DK" sz="1600">
                  <a:solidFill>
                    <a:schemeClr val="tx2"/>
                  </a:solidFill>
                </a:rPr>
                <a:t>Mere</a:t>
              </a:r>
            </a:p>
            <a:p>
              <a:pPr algn="ctr">
                <a:lnSpc>
                  <a:spcPct val="60000"/>
                </a:lnSpc>
                <a:spcBef>
                  <a:spcPct val="50000"/>
                </a:spcBef>
              </a:pPr>
              <a:r>
                <a:rPr lang="da-DK" sz="1600">
                  <a:solidFill>
                    <a:schemeClr val="tx2"/>
                  </a:solidFill>
                </a:rPr>
                <a:t>angst</a:t>
              </a:r>
            </a:p>
          </p:txBody>
        </p:sp>
      </p:grpSp>
      <p:pic>
        <p:nvPicPr>
          <p:cNvPr id="74756" name="Pladsholder til indhold 3" descr="dyspnø.jpg"/>
          <p:cNvPicPr>
            <a:picLocks noGrp="1" noChangeAspect="1"/>
          </p:cNvPicPr>
          <p:nvPr>
            <p:ph idx="1"/>
          </p:nvPr>
        </p:nvPicPr>
        <p:blipFill>
          <a:blip r:embed="rId3"/>
          <a:srcRect/>
          <a:stretch>
            <a:fillRect/>
          </a:stretch>
        </p:blipFill>
        <p:spPr>
          <a:xfrm>
            <a:off x="3548063" y="3378200"/>
            <a:ext cx="2047875" cy="1152525"/>
          </a:xfrm>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Behandling af </a:t>
            </a:r>
            <a:r>
              <a:rPr lang="da-DK" dirty="0" err="1" smtClean="0"/>
              <a:t>Dyspnø</a:t>
            </a:r>
            <a:endParaRPr lang="da-DK" dirty="0"/>
          </a:p>
        </p:txBody>
      </p:sp>
      <p:pic>
        <p:nvPicPr>
          <p:cNvPr id="76802" name="Pladsholder til indhold 3" descr="0.jpg"/>
          <p:cNvPicPr>
            <a:picLocks noGrp="1" noChangeAspect="1"/>
          </p:cNvPicPr>
          <p:nvPr>
            <p:ph idx="1"/>
          </p:nvPr>
        </p:nvPicPr>
        <p:blipFill>
          <a:blip r:embed="rId2"/>
          <a:srcRect/>
          <a:stretch>
            <a:fillRect/>
          </a:stretch>
        </p:blipFill>
        <p:spPr>
          <a:xfrm>
            <a:off x="1187450" y="1628775"/>
            <a:ext cx="2314575" cy="1971675"/>
          </a:xfrm>
        </p:spPr>
      </p:pic>
      <p:pic>
        <p:nvPicPr>
          <p:cNvPr id="76803" name="Billede 4" descr="9.jpg"/>
          <p:cNvPicPr>
            <a:picLocks noChangeAspect="1"/>
          </p:cNvPicPr>
          <p:nvPr/>
        </p:nvPicPr>
        <p:blipFill>
          <a:blip r:embed="rId3"/>
          <a:srcRect/>
          <a:stretch>
            <a:fillRect/>
          </a:stretch>
        </p:blipFill>
        <p:spPr bwMode="auto">
          <a:xfrm>
            <a:off x="5651500" y="3141663"/>
            <a:ext cx="1704975" cy="2686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pPr fontAlgn="auto">
              <a:spcAft>
                <a:spcPts val="0"/>
              </a:spcAft>
              <a:defRPr/>
            </a:pPr>
            <a:r>
              <a:rPr lang="da-DK" dirty="0" smtClean="0"/>
              <a:t>Men </a:t>
            </a:r>
            <a:r>
              <a:rPr lang="da-DK" dirty="0" err="1" smtClean="0"/>
              <a:t>men</a:t>
            </a:r>
            <a:r>
              <a:rPr lang="da-DK" dirty="0" smtClean="0"/>
              <a:t> og ak</a:t>
            </a:r>
            <a:endParaRPr lang="da-DK" dirty="0"/>
          </a:p>
        </p:txBody>
      </p:sp>
      <p:sp>
        <p:nvSpPr>
          <p:cNvPr id="77826" name="Pladsholder til indhold 10"/>
          <p:cNvSpPr>
            <a:spLocks noGrp="1"/>
          </p:cNvSpPr>
          <p:nvPr>
            <p:ph idx="1"/>
          </p:nvPr>
        </p:nvSpPr>
        <p:spPr/>
        <p:txBody>
          <a:bodyPr/>
          <a:lstStyle/>
          <a:p>
            <a:r>
              <a:rPr lang="da-DK" b="1" smtClean="0"/>
              <a:t>Kontraindikationer</a:t>
            </a:r>
          </a:p>
          <a:p>
            <a:r>
              <a:rPr lang="da-DK" smtClean="0"/>
              <a:t>Svær respirationsdepression</a:t>
            </a:r>
          </a:p>
          <a:p>
            <a:r>
              <a:rPr lang="da-DK" smtClean="0"/>
              <a:t>Cor pulmonale</a:t>
            </a:r>
          </a:p>
          <a:p>
            <a:r>
              <a:rPr lang="da-DK" smtClean="0"/>
              <a:t>Svær KOL eller akut svær astma</a:t>
            </a:r>
          </a:p>
          <a:p>
            <a:r>
              <a:rPr lang="da-DK" smtClean="0"/>
              <a:t>Ikke-opioidinduceret paralytisk ileus</a:t>
            </a:r>
          </a:p>
          <a:p>
            <a:r>
              <a:rPr lang="da-DK" smtClean="0"/>
              <a:t>Moderat til stærkt nedsat leverfunktion</a:t>
            </a:r>
          </a:p>
          <a:p>
            <a:r>
              <a:rPr lang="da-DK" smtClean="0"/>
              <a:t>Samtidig behandling med MAO-hæmmere og behandling med irreversible MAO-hæmmere inden for 14 dage.</a:t>
            </a:r>
          </a:p>
          <a:p>
            <a:r>
              <a:rPr lang="da-DK" sz="1200" smtClean="0"/>
              <a:t>-medicin.dk om morfin….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Dette er sandheden</a:t>
            </a:r>
            <a:endParaRPr lang="da-DK" dirty="0"/>
          </a:p>
        </p:txBody>
      </p:sp>
      <p:sp>
        <p:nvSpPr>
          <p:cNvPr id="78850" name="Pladsholder til indhold 2"/>
          <p:cNvSpPr>
            <a:spLocks noGrp="1"/>
          </p:cNvSpPr>
          <p:nvPr>
            <p:ph idx="1"/>
          </p:nvPr>
        </p:nvSpPr>
        <p:spPr/>
        <p:txBody>
          <a:bodyPr/>
          <a:lstStyle/>
          <a:p>
            <a:r>
              <a:rPr lang="da-DK" smtClean="0"/>
              <a:t>Opioider virker godt på dyspnø hos både KOL og lunge fibrose patienter (IPF)</a:t>
            </a:r>
          </a:p>
          <a:p>
            <a:r>
              <a:rPr lang="da-DK" smtClean="0"/>
              <a:t>Opioider er i små doser ikke respirationsstopende</a:t>
            </a:r>
          </a:p>
          <a:p>
            <a:endParaRPr lang="da-DK" smtClean="0"/>
          </a:p>
          <a:p>
            <a:endParaRPr lang="da-DK"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Et interessant studie IPF</a:t>
            </a:r>
            <a:endParaRPr lang="da-DK" dirty="0"/>
          </a:p>
        </p:txBody>
      </p:sp>
      <p:pic>
        <p:nvPicPr>
          <p:cNvPr id="79874" name="Pladsholder til indhold 5" descr="1.png"/>
          <p:cNvPicPr>
            <a:picLocks noGrp="1" noChangeAspect="1"/>
          </p:cNvPicPr>
          <p:nvPr>
            <p:ph sz="half" idx="1"/>
          </p:nvPr>
        </p:nvPicPr>
        <p:blipFill>
          <a:blip r:embed="rId2"/>
          <a:srcRect/>
          <a:stretch>
            <a:fillRect/>
          </a:stretch>
        </p:blipFill>
        <p:spPr>
          <a:xfrm>
            <a:off x="1257300" y="3119438"/>
            <a:ext cx="2438400" cy="1485900"/>
          </a:xfrm>
        </p:spPr>
      </p:pic>
      <p:sp>
        <p:nvSpPr>
          <p:cNvPr id="5" name="Pladsholder til indhold 4"/>
          <p:cNvSpPr>
            <a:spLocks noGrp="1"/>
          </p:cNvSpPr>
          <p:nvPr>
            <p:ph sz="half" idx="2"/>
          </p:nvPr>
        </p:nvSpPr>
        <p:spPr/>
        <p:txBody>
          <a:bodyPr>
            <a:normAutofit lnSpcReduction="10000"/>
          </a:bodyPr>
          <a:lstStyle/>
          <a:p>
            <a:pPr marL="548640" indent="-411480" fontAlgn="auto">
              <a:spcAft>
                <a:spcPts val="0"/>
              </a:spcAft>
              <a:buClr>
                <a:schemeClr val="tx1">
                  <a:shade val="95000"/>
                </a:schemeClr>
              </a:buClr>
              <a:buFont typeface="Wingdings 2"/>
              <a:buChar char=""/>
              <a:defRPr/>
            </a:pPr>
            <a:r>
              <a:rPr lang="da-DK" dirty="0" smtClean="0"/>
              <a:t>11 patienter</a:t>
            </a:r>
          </a:p>
          <a:p>
            <a:pPr marL="548640" indent="-411480" fontAlgn="auto">
              <a:spcAft>
                <a:spcPts val="0"/>
              </a:spcAft>
              <a:buClr>
                <a:schemeClr val="tx1">
                  <a:shade val="95000"/>
                </a:schemeClr>
              </a:buClr>
              <a:buFont typeface="Wingdings 2"/>
              <a:buChar char=""/>
              <a:defRPr/>
            </a:pPr>
            <a:r>
              <a:rPr lang="da-DK" dirty="0" smtClean="0"/>
              <a:t>Gennemsnits alder 86</a:t>
            </a:r>
          </a:p>
          <a:p>
            <a:pPr marL="548640" indent="-411480" fontAlgn="auto">
              <a:spcAft>
                <a:spcPts val="0"/>
              </a:spcAft>
              <a:buClr>
                <a:schemeClr val="tx1">
                  <a:shade val="95000"/>
                </a:schemeClr>
              </a:buClr>
              <a:buFont typeface="Wingdings 2"/>
              <a:buChar char=""/>
              <a:defRPr/>
            </a:pPr>
            <a:r>
              <a:rPr lang="da-DK" dirty="0" smtClean="0"/>
              <a:t>(78-92 variation)</a:t>
            </a:r>
          </a:p>
          <a:p>
            <a:pPr marL="548640" indent="-411480" fontAlgn="auto">
              <a:spcAft>
                <a:spcPts val="0"/>
              </a:spcAft>
              <a:buClr>
                <a:schemeClr val="tx1">
                  <a:shade val="95000"/>
                </a:schemeClr>
              </a:buClr>
              <a:buFont typeface="Wingdings 2"/>
              <a:buChar char=""/>
              <a:defRPr/>
            </a:pPr>
            <a:r>
              <a:rPr lang="da-DK" dirty="0" err="1" smtClean="0"/>
              <a:t>Diagonose</a:t>
            </a:r>
            <a:r>
              <a:rPr lang="da-DK" dirty="0" smtClean="0"/>
              <a:t> IPF og svær </a:t>
            </a:r>
            <a:r>
              <a:rPr lang="da-DK" dirty="0" err="1" smtClean="0"/>
              <a:t>dyspnø</a:t>
            </a: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Ingen </a:t>
            </a:r>
            <a:r>
              <a:rPr lang="da-DK" dirty="0" err="1" smtClean="0"/>
              <a:t>opioid</a:t>
            </a:r>
            <a:r>
              <a:rPr lang="da-DK" dirty="0" smtClean="0"/>
              <a:t> behandling</a:t>
            </a:r>
          </a:p>
          <a:p>
            <a:pPr marL="548640" indent="-411480" fontAlgn="auto">
              <a:spcAft>
                <a:spcPts val="0"/>
              </a:spcAft>
              <a:buClr>
                <a:schemeClr val="tx1">
                  <a:shade val="95000"/>
                </a:schemeClr>
              </a:buClr>
              <a:buFont typeface="Wingdings 2"/>
              <a:buChar char=""/>
              <a:defRPr/>
            </a:pPr>
            <a:r>
              <a:rPr lang="da-DK" dirty="0" err="1" smtClean="0"/>
              <a:t>Cognitivt</a:t>
            </a:r>
            <a:r>
              <a:rPr lang="da-DK" dirty="0" smtClean="0"/>
              <a:t> </a:t>
            </a:r>
            <a:r>
              <a:rPr lang="da-DK" dirty="0" err="1" smtClean="0"/>
              <a:t>velfugerende</a:t>
            </a:r>
            <a:endParaRPr lang="da-DK"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Resultat</a:t>
            </a:r>
            <a:endParaRPr lang="da-DK" dirty="0"/>
          </a:p>
        </p:txBody>
      </p:sp>
      <p:sp>
        <p:nvSpPr>
          <p:cNvPr id="5" name="Pladsholder til indhold 4"/>
          <p:cNvSpPr>
            <a:spLocks noGrp="1"/>
          </p:cNvSpPr>
          <p:nvPr>
            <p:ph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da-DK" dirty="0" smtClean="0"/>
              <a:t>Fald i subjektiv </a:t>
            </a:r>
            <a:r>
              <a:rPr lang="da-DK" dirty="0" err="1" smtClean="0"/>
              <a:t>dyspnø</a:t>
            </a:r>
            <a:r>
              <a:rPr lang="da-DK" dirty="0" smtClean="0"/>
              <a:t> </a:t>
            </a:r>
          </a:p>
          <a:p>
            <a:pPr marL="548640" indent="-411480" fontAlgn="auto">
              <a:spcAft>
                <a:spcPts val="0"/>
              </a:spcAft>
              <a:buClr>
                <a:schemeClr val="tx1">
                  <a:shade val="95000"/>
                </a:schemeClr>
              </a:buClr>
              <a:buFont typeface="Wingdings 2"/>
              <a:buChar char=""/>
              <a:defRPr/>
            </a:pPr>
            <a:r>
              <a:rPr lang="da-DK" dirty="0" smtClean="0"/>
              <a:t>Fald i angst</a:t>
            </a:r>
          </a:p>
          <a:p>
            <a:pPr marL="548640" indent="-411480" fontAlgn="auto">
              <a:spcAft>
                <a:spcPts val="0"/>
              </a:spcAft>
              <a:buClr>
                <a:schemeClr val="tx1">
                  <a:shade val="95000"/>
                </a:schemeClr>
              </a:buClr>
              <a:buFont typeface="Wingdings 2"/>
              <a:buChar char=""/>
              <a:defRPr/>
            </a:pPr>
            <a:r>
              <a:rPr lang="da-DK" dirty="0" smtClean="0"/>
              <a:t>Fald i puls</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Det største individuelle fald i perifer sat var 3%</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 Lav dosis </a:t>
            </a:r>
            <a:r>
              <a:rPr lang="da-DK" dirty="0" err="1" smtClean="0"/>
              <a:t>opioid</a:t>
            </a:r>
            <a:r>
              <a:rPr lang="da-DK" dirty="0" smtClean="0"/>
              <a:t> stopper ikke respirationen </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sz="1400" dirty="0" err="1" smtClean="0">
                <a:hlinkClick r:id="rId3" tooltip="Palliative medicine."/>
              </a:rPr>
              <a:t>Palliat</a:t>
            </a:r>
            <a:r>
              <a:rPr lang="da-DK" sz="1400" dirty="0" smtClean="0">
                <a:hlinkClick r:id="rId3" tooltip="Palliative medicine."/>
              </a:rPr>
              <a:t> Med.</a:t>
            </a:r>
            <a:r>
              <a:rPr lang="da-DK" sz="1400" dirty="0" smtClean="0"/>
              <a:t> 2005 Mar;19(2):128-30.</a:t>
            </a:r>
          </a:p>
          <a:p>
            <a:pPr marL="548640" indent="-411480" fontAlgn="auto">
              <a:spcAft>
                <a:spcPts val="0"/>
              </a:spcAft>
              <a:buClr>
                <a:schemeClr val="tx1">
                  <a:shade val="95000"/>
                </a:schemeClr>
              </a:buClr>
              <a:buFont typeface="Wingdings 2"/>
              <a:buChar char=""/>
              <a:defRPr/>
            </a:pPr>
            <a:r>
              <a:rPr lang="da-DK" sz="1400" b="1" dirty="0" err="1" smtClean="0"/>
              <a:t>Low</a:t>
            </a:r>
            <a:r>
              <a:rPr lang="da-DK" sz="1400" b="1" dirty="0" smtClean="0"/>
              <a:t> </a:t>
            </a:r>
            <a:r>
              <a:rPr lang="da-DK" sz="1400" b="1" dirty="0" err="1" smtClean="0"/>
              <a:t>dose</a:t>
            </a:r>
            <a:r>
              <a:rPr lang="da-DK" sz="1400" b="1" dirty="0" smtClean="0"/>
              <a:t> </a:t>
            </a:r>
            <a:r>
              <a:rPr lang="da-DK" sz="1400" b="1" dirty="0" err="1" smtClean="0"/>
              <a:t>diamorphine</a:t>
            </a:r>
            <a:r>
              <a:rPr lang="da-DK" sz="1400" b="1" dirty="0" smtClean="0"/>
              <a:t> </a:t>
            </a:r>
            <a:r>
              <a:rPr lang="da-DK" sz="1400" b="1" dirty="0" err="1" smtClean="0"/>
              <a:t>reduces</a:t>
            </a:r>
            <a:r>
              <a:rPr lang="da-DK" sz="1400" b="1" dirty="0" smtClean="0"/>
              <a:t> </a:t>
            </a:r>
            <a:r>
              <a:rPr lang="da-DK" sz="1400" b="1" dirty="0" err="1" smtClean="0"/>
              <a:t>breathlessness</a:t>
            </a:r>
            <a:r>
              <a:rPr lang="da-DK" sz="1400" b="1" dirty="0" smtClean="0"/>
              <a:t> </a:t>
            </a:r>
            <a:r>
              <a:rPr lang="da-DK" sz="1400" b="1" dirty="0" err="1" smtClean="0"/>
              <a:t>without</a:t>
            </a:r>
            <a:r>
              <a:rPr lang="da-DK" sz="1400" b="1" dirty="0" smtClean="0"/>
              <a:t> </a:t>
            </a:r>
            <a:r>
              <a:rPr lang="da-DK" sz="1400" b="1" dirty="0" err="1" smtClean="0"/>
              <a:t>causing</a:t>
            </a:r>
            <a:r>
              <a:rPr lang="da-DK" sz="1400" b="1" dirty="0" smtClean="0"/>
              <a:t> a </a:t>
            </a:r>
            <a:r>
              <a:rPr lang="da-DK" sz="1400" b="1" dirty="0" err="1" smtClean="0"/>
              <a:t>fall</a:t>
            </a:r>
            <a:r>
              <a:rPr lang="da-DK" sz="1400" b="1" dirty="0" smtClean="0"/>
              <a:t> in oxygen </a:t>
            </a:r>
            <a:r>
              <a:rPr lang="da-DK" sz="1400" b="1" dirty="0" err="1" smtClean="0"/>
              <a:t>saturation</a:t>
            </a:r>
            <a:r>
              <a:rPr lang="da-DK" sz="1400" b="1" dirty="0" smtClean="0"/>
              <a:t> in </a:t>
            </a:r>
            <a:r>
              <a:rPr lang="da-DK" sz="1400" b="1" dirty="0" err="1" smtClean="0"/>
              <a:t>elderly</a:t>
            </a:r>
            <a:r>
              <a:rPr lang="da-DK" sz="1400" b="1" dirty="0" smtClean="0"/>
              <a:t> patients </a:t>
            </a:r>
            <a:r>
              <a:rPr lang="da-DK" sz="1400" b="1" dirty="0" err="1" smtClean="0"/>
              <a:t>with</a:t>
            </a:r>
            <a:r>
              <a:rPr lang="da-DK" sz="1400" b="1" dirty="0" smtClean="0"/>
              <a:t> </a:t>
            </a:r>
            <a:r>
              <a:rPr lang="da-DK" sz="1400" b="1" dirty="0" err="1" smtClean="0"/>
              <a:t>end-stage</a:t>
            </a:r>
            <a:r>
              <a:rPr lang="da-DK" sz="1400" b="1" dirty="0" smtClean="0"/>
              <a:t> </a:t>
            </a:r>
            <a:r>
              <a:rPr lang="da-DK" sz="1400" b="1" dirty="0" err="1" smtClean="0"/>
              <a:t>idiopathic</a:t>
            </a:r>
            <a:r>
              <a:rPr lang="da-DK" sz="1400" b="1" dirty="0" smtClean="0"/>
              <a:t> </a:t>
            </a:r>
            <a:r>
              <a:rPr lang="da-DK" sz="1400" b="1" dirty="0" err="1" smtClean="0"/>
              <a:t>pulmonary</a:t>
            </a:r>
            <a:r>
              <a:rPr lang="da-DK" sz="1400" b="1" dirty="0" smtClean="0"/>
              <a:t> </a:t>
            </a:r>
            <a:r>
              <a:rPr lang="da-DK" sz="1400" b="1" dirty="0" err="1" smtClean="0"/>
              <a:t>fibrosis</a:t>
            </a:r>
            <a:r>
              <a:rPr lang="da-DK" sz="1400" b="1" dirty="0" smtClean="0"/>
              <a:t>.</a:t>
            </a:r>
          </a:p>
          <a:p>
            <a:pPr marL="548640" indent="-411480" fontAlgn="auto">
              <a:spcAft>
                <a:spcPts val="0"/>
              </a:spcAft>
              <a:buClr>
                <a:schemeClr val="tx1">
                  <a:shade val="95000"/>
                </a:schemeClr>
              </a:buClr>
              <a:buFont typeface="Wingdings 2"/>
              <a:buChar char=""/>
              <a:defRPr/>
            </a:pPr>
            <a:r>
              <a:rPr lang="da-DK" sz="1400" dirty="0" smtClean="0">
                <a:hlinkClick r:id="rId4"/>
              </a:rPr>
              <a:t>Allen S</a:t>
            </a:r>
            <a:r>
              <a:rPr lang="da-DK" sz="1400" dirty="0" smtClean="0"/>
              <a:t>, </a:t>
            </a:r>
            <a:r>
              <a:rPr lang="da-DK" sz="1400" dirty="0" err="1" smtClean="0">
                <a:hlinkClick r:id="rId5"/>
              </a:rPr>
              <a:t>Raut</a:t>
            </a:r>
            <a:r>
              <a:rPr lang="da-DK" sz="1400" dirty="0" smtClean="0">
                <a:hlinkClick r:id="rId5"/>
              </a:rPr>
              <a:t> S</a:t>
            </a:r>
            <a:r>
              <a:rPr lang="da-DK" sz="1400" dirty="0" smtClean="0"/>
              <a:t>, </a:t>
            </a:r>
            <a:r>
              <a:rPr lang="da-DK" sz="1400" dirty="0" err="1" smtClean="0">
                <a:hlinkClick r:id="rId6"/>
              </a:rPr>
              <a:t>Woollard</a:t>
            </a:r>
            <a:r>
              <a:rPr lang="da-DK" sz="1400" dirty="0" smtClean="0">
                <a:hlinkClick r:id="rId6"/>
              </a:rPr>
              <a:t> J</a:t>
            </a:r>
            <a:r>
              <a:rPr lang="da-DK" sz="1400" dirty="0" smtClean="0"/>
              <a:t>, </a:t>
            </a:r>
            <a:r>
              <a:rPr lang="da-DK" sz="1400" dirty="0" err="1" smtClean="0">
                <a:hlinkClick r:id="rId7"/>
              </a:rPr>
              <a:t>Vassallo</a:t>
            </a:r>
            <a:r>
              <a:rPr lang="da-DK" sz="1400" dirty="0" smtClean="0">
                <a:hlinkClick r:id="rId7"/>
              </a:rPr>
              <a:t> M</a:t>
            </a:r>
            <a:r>
              <a:rPr lang="da-DK" sz="1400" dirty="0" smtClean="0"/>
              <a:t>.</a:t>
            </a:r>
          </a:p>
          <a:p>
            <a:pPr marL="548640" indent="-411480" fontAlgn="auto">
              <a:spcAft>
                <a:spcPts val="0"/>
              </a:spcAft>
              <a:buClr>
                <a:schemeClr val="tx1">
                  <a:shade val="95000"/>
                </a:schemeClr>
              </a:buClr>
              <a:buFont typeface="Wingdings 2"/>
              <a:buChar char=""/>
              <a:defRPr/>
            </a:pPr>
            <a:endParaRPr lang="da-DK"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Men vi ved ikke</a:t>
            </a:r>
            <a:endParaRPr lang="da-DK" dirty="0"/>
          </a:p>
        </p:txBody>
      </p:sp>
      <p:sp>
        <p:nvSpPr>
          <p:cNvPr id="82946" name="Pladsholder til indhold 2"/>
          <p:cNvSpPr>
            <a:spLocks noGrp="1"/>
          </p:cNvSpPr>
          <p:nvPr>
            <p:ph idx="1"/>
          </p:nvPr>
        </p:nvSpPr>
        <p:spPr/>
        <p:txBody>
          <a:bodyPr/>
          <a:lstStyle/>
          <a:p>
            <a:endParaRPr lang="da-DK" smtClean="0"/>
          </a:p>
          <a:p>
            <a:r>
              <a:rPr lang="da-DK" smtClean="0"/>
              <a:t>Hvilke doser ?</a:t>
            </a:r>
          </a:p>
          <a:p>
            <a:r>
              <a:rPr lang="da-DK" smtClean="0"/>
              <a:t>Er der forskel på de forskellige opioider?</a:t>
            </a:r>
          </a:p>
          <a:p>
            <a:r>
              <a:rPr lang="da-DK" smtClean="0"/>
              <a:t>Skal vi give hurtigt virkende eller depot ?</a:t>
            </a:r>
          </a:p>
          <a:p>
            <a:r>
              <a:rPr lang="da-DK" smtClean="0"/>
              <a:t>Hvad gør vi ved tolerance udvikling til dem som lever længe?</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2. </a:t>
            </a:r>
            <a:r>
              <a:rPr lang="da-DK" dirty="0" err="1" smtClean="0"/>
              <a:t>Advance</a:t>
            </a:r>
            <a:r>
              <a:rPr lang="da-DK" dirty="0" smtClean="0"/>
              <a:t> </a:t>
            </a:r>
            <a:r>
              <a:rPr lang="da-DK" dirty="0" err="1" smtClean="0"/>
              <a:t>care</a:t>
            </a:r>
            <a:r>
              <a:rPr lang="da-DK" dirty="0" smtClean="0"/>
              <a:t> </a:t>
            </a:r>
            <a:r>
              <a:rPr lang="da-DK" dirty="0" err="1" smtClean="0"/>
              <a:t>planning</a:t>
            </a:r>
            <a:r>
              <a:rPr lang="da-DK" dirty="0" smtClean="0"/>
              <a:t> (ACP)</a:t>
            </a:r>
            <a:endParaRPr lang="da-DK" dirty="0"/>
          </a:p>
        </p:txBody>
      </p:sp>
      <p:sp>
        <p:nvSpPr>
          <p:cNvPr id="83970" name="Pladsholder til indhold 2"/>
          <p:cNvSpPr>
            <a:spLocks noGrp="1"/>
          </p:cNvSpPr>
          <p:nvPr>
            <p:ph idx="1"/>
          </p:nvPr>
        </p:nvSpPr>
        <p:spPr/>
        <p:txBody>
          <a:bodyPr/>
          <a:lstStyle/>
          <a:p>
            <a:r>
              <a:rPr lang="da-DK" smtClean="0"/>
              <a:t>I den engelske ”End of life care strategy” defineres at alle med progredierende, uhelbredelige og dødelige sygdomme skal tilbydes ACP</a:t>
            </a:r>
          </a:p>
          <a:p>
            <a:endParaRPr lang="da-DK" smtClean="0"/>
          </a:p>
          <a:p>
            <a:r>
              <a:rPr lang="da-DK" smtClean="0"/>
              <a:t>ACP indeholder advance directives – aftaler om behandlingsniveau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ACP</a:t>
            </a:r>
            <a:endParaRPr lang="da-DK" dirty="0"/>
          </a:p>
        </p:txBody>
      </p:sp>
      <p:sp>
        <p:nvSpPr>
          <p:cNvPr id="84994" name="Pladsholder til indhold 2"/>
          <p:cNvSpPr>
            <a:spLocks noGrp="1"/>
          </p:cNvSpPr>
          <p:nvPr>
            <p:ph idx="1"/>
          </p:nvPr>
        </p:nvSpPr>
        <p:spPr/>
        <p:txBody>
          <a:bodyPr/>
          <a:lstStyle/>
          <a:p>
            <a:r>
              <a:rPr lang="da-DK" smtClean="0"/>
              <a:t>Frivilligt tilbud om samtale:</a:t>
            </a:r>
          </a:p>
          <a:p>
            <a:pPr lvl="1">
              <a:buFont typeface="Wingdings" pitchFamily="2" charset="2"/>
              <a:buChar char="v"/>
            </a:pPr>
            <a:r>
              <a:rPr lang="da-DK" smtClean="0"/>
              <a:t>Bekymringer og ønsker</a:t>
            </a:r>
          </a:p>
          <a:p>
            <a:pPr lvl="1">
              <a:buFont typeface="Wingdings" pitchFamily="2" charset="2"/>
              <a:buChar char="v"/>
            </a:pPr>
            <a:r>
              <a:rPr lang="da-DK" smtClean="0"/>
              <a:t>Personlige værdier og mål</a:t>
            </a:r>
          </a:p>
          <a:p>
            <a:pPr lvl="1">
              <a:buFont typeface="Wingdings" pitchFamily="2" charset="2"/>
              <a:buChar char="v"/>
            </a:pPr>
            <a:r>
              <a:rPr lang="da-DK" smtClean="0"/>
              <a:t>Forståelse af prognose og behandlings tilbud</a:t>
            </a:r>
          </a:p>
          <a:p>
            <a:pPr lvl="1">
              <a:buFont typeface="Wingdings" pitchFamily="2" charset="2"/>
              <a:buChar char="v"/>
            </a:pPr>
            <a:endParaRPr lang="da-DK" smtClean="0"/>
          </a:p>
          <a:p>
            <a:pPr lvl="1">
              <a:buFont typeface="Wingdings" pitchFamily="2" charset="2"/>
              <a:buChar char="v"/>
            </a:pPr>
            <a:endParaRPr lang="da-DK" smtClean="0"/>
          </a:p>
          <a:p>
            <a:pPr lvl="1">
              <a:buFont typeface="Wingdings" pitchFamily="2" charset="2"/>
              <a:buChar char="v"/>
            </a:pPr>
            <a:r>
              <a:rPr lang="da-DK" smtClean="0"/>
              <a:t>Samtalerne skal ses i forlængelse af hinanden. Patienten skal have tid til at følge med…</a:t>
            </a:r>
          </a:p>
          <a:p>
            <a:pPr lvl="1"/>
            <a:endParaRPr lang="da-DK" smtClean="0"/>
          </a:p>
          <a:p>
            <a:pPr>
              <a:buFont typeface="Wingdings 2" pitchFamily="18" charset="2"/>
              <a:buNone/>
            </a:pPr>
            <a:endParaRPr lang="da-DK"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57200" y="274638"/>
            <a:ext cx="8229600" cy="706090"/>
          </a:xfrm>
        </p:spPr>
        <p:txBody>
          <a:bodyPr/>
          <a:lstStyle/>
          <a:p>
            <a:pPr fontAlgn="auto">
              <a:spcAft>
                <a:spcPts val="0"/>
              </a:spcAft>
              <a:defRPr/>
            </a:pPr>
            <a:r>
              <a:rPr lang="da-DK" sz="3600" dirty="0" smtClean="0">
                <a:solidFill>
                  <a:schemeClr val="tx1">
                    <a:lumMod val="65000"/>
                    <a:lumOff val="35000"/>
                  </a:schemeClr>
                </a:solidFill>
              </a:rPr>
              <a:t>Lungemodellen</a:t>
            </a:r>
            <a:endParaRPr lang="da-DK" sz="3600" dirty="0">
              <a:solidFill>
                <a:schemeClr val="tx1">
                  <a:lumMod val="65000"/>
                  <a:lumOff val="35000"/>
                </a:schemeClr>
              </a:solidFill>
            </a:endParaRPr>
          </a:p>
        </p:txBody>
      </p:sp>
      <p:grpSp>
        <p:nvGrpSpPr>
          <p:cNvPr id="86018" name="Gruppe 1"/>
          <p:cNvGrpSpPr>
            <a:grpSpLocks/>
          </p:cNvGrpSpPr>
          <p:nvPr/>
        </p:nvGrpSpPr>
        <p:grpSpPr bwMode="auto">
          <a:xfrm>
            <a:off x="203200" y="1052513"/>
            <a:ext cx="8616950" cy="5235575"/>
            <a:chOff x="190222" y="1097776"/>
            <a:chExt cx="8779602" cy="5208592"/>
          </a:xfrm>
        </p:grpSpPr>
        <p:grpSp>
          <p:nvGrpSpPr>
            <p:cNvPr id="86019" name="Gruppe 270"/>
            <p:cNvGrpSpPr>
              <a:grpSpLocks/>
            </p:cNvGrpSpPr>
            <p:nvPr/>
          </p:nvGrpSpPr>
          <p:grpSpPr bwMode="auto">
            <a:xfrm>
              <a:off x="190222" y="1097776"/>
              <a:ext cx="8779602" cy="5208592"/>
              <a:chOff x="190222" y="1097776"/>
              <a:chExt cx="8779602" cy="5208592"/>
            </a:xfrm>
          </p:grpSpPr>
          <p:grpSp>
            <p:nvGrpSpPr>
              <p:cNvPr id="86023" name="Gruppe 246"/>
              <p:cNvGrpSpPr>
                <a:grpSpLocks/>
              </p:cNvGrpSpPr>
              <p:nvPr/>
            </p:nvGrpSpPr>
            <p:grpSpPr bwMode="auto">
              <a:xfrm>
                <a:off x="867242" y="1854706"/>
                <a:ext cx="7618078" cy="3891265"/>
                <a:chOff x="609878" y="1557799"/>
                <a:chExt cx="7618078" cy="3891265"/>
              </a:xfrm>
            </p:grpSpPr>
            <p:sp>
              <p:nvSpPr>
                <p:cNvPr id="10" name="Kombinationstegning 9"/>
                <p:cNvSpPr/>
                <p:nvPr/>
              </p:nvSpPr>
              <p:spPr>
                <a:xfrm>
                  <a:off x="612194" y="2287007"/>
                  <a:ext cx="7615026" cy="3161795"/>
                </a:xfrm>
                <a:custGeom>
                  <a:avLst/>
                  <a:gdLst>
                    <a:gd name="connsiteX0" fmla="*/ 0 w 7615646"/>
                    <a:gd name="connsiteY0" fmla="*/ 0 h 3161212"/>
                    <a:gd name="connsiteX1" fmla="*/ 26126 w 7615646"/>
                    <a:gd name="connsiteY1" fmla="*/ 3148149 h 3161212"/>
                    <a:gd name="connsiteX2" fmla="*/ 7615646 w 7615646"/>
                    <a:gd name="connsiteY2" fmla="*/ 3161212 h 3161212"/>
                    <a:gd name="connsiteX3" fmla="*/ 7602583 w 7615646"/>
                    <a:gd name="connsiteY3" fmla="*/ 2455817 h 3161212"/>
                    <a:gd name="connsiteX4" fmla="*/ 0 w 7615646"/>
                    <a:gd name="connsiteY4" fmla="*/ 0 h 316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5646" h="3161212">
                      <a:moveTo>
                        <a:pt x="0" y="0"/>
                      </a:moveTo>
                      <a:lnTo>
                        <a:pt x="26126" y="3148149"/>
                      </a:lnTo>
                      <a:lnTo>
                        <a:pt x="7615646" y="3161212"/>
                      </a:lnTo>
                      <a:lnTo>
                        <a:pt x="7602583" y="2455817"/>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nvGrpSpPr>
                <p:cNvPr id="86034" name="Gruppe 245"/>
                <p:cNvGrpSpPr>
                  <a:grpSpLocks/>
                </p:cNvGrpSpPr>
                <p:nvPr/>
              </p:nvGrpSpPr>
              <p:grpSpPr bwMode="auto">
                <a:xfrm>
                  <a:off x="609878" y="1557799"/>
                  <a:ext cx="7618078" cy="3871818"/>
                  <a:chOff x="609878" y="1557799"/>
                  <a:chExt cx="7618078" cy="3871818"/>
                </a:xfrm>
              </p:grpSpPr>
              <p:grpSp>
                <p:nvGrpSpPr>
                  <p:cNvPr id="86035" name="Gruppe 182"/>
                  <p:cNvGrpSpPr>
                    <a:grpSpLocks/>
                  </p:cNvGrpSpPr>
                  <p:nvPr/>
                </p:nvGrpSpPr>
                <p:grpSpPr bwMode="auto">
                  <a:xfrm>
                    <a:off x="612309" y="1557799"/>
                    <a:ext cx="7615647" cy="3864676"/>
                    <a:chOff x="612309" y="1557799"/>
                    <a:chExt cx="7615647" cy="3864676"/>
                  </a:xfrm>
                </p:grpSpPr>
                <p:grpSp>
                  <p:nvGrpSpPr>
                    <p:cNvPr id="86048" name="Gruppe 179"/>
                    <p:cNvGrpSpPr>
                      <a:grpSpLocks/>
                    </p:cNvGrpSpPr>
                    <p:nvPr/>
                  </p:nvGrpSpPr>
                  <p:grpSpPr bwMode="auto">
                    <a:xfrm>
                      <a:off x="612309" y="1557799"/>
                      <a:ext cx="7615647" cy="3864676"/>
                      <a:chOff x="555836" y="1930783"/>
                      <a:chExt cx="7615647" cy="3864676"/>
                    </a:xfrm>
                  </p:grpSpPr>
                  <p:grpSp>
                    <p:nvGrpSpPr>
                      <p:cNvPr id="86050" name="Gruppe 142"/>
                      <p:cNvGrpSpPr>
                        <a:grpSpLocks/>
                      </p:cNvGrpSpPr>
                      <p:nvPr/>
                    </p:nvGrpSpPr>
                    <p:grpSpPr bwMode="auto">
                      <a:xfrm>
                        <a:off x="555836" y="1930783"/>
                        <a:ext cx="7615647" cy="3864676"/>
                        <a:chOff x="562357" y="2335814"/>
                        <a:chExt cx="7615647" cy="3864676"/>
                      </a:xfrm>
                    </p:grpSpPr>
                    <p:grpSp>
                      <p:nvGrpSpPr>
                        <p:cNvPr id="86052" name="Gruppe 127"/>
                        <p:cNvGrpSpPr>
                          <a:grpSpLocks/>
                        </p:cNvGrpSpPr>
                        <p:nvPr/>
                      </p:nvGrpSpPr>
                      <p:grpSpPr bwMode="auto">
                        <a:xfrm>
                          <a:off x="562357" y="2335814"/>
                          <a:ext cx="7615647" cy="3864676"/>
                          <a:chOff x="542402" y="2221479"/>
                          <a:chExt cx="7615647" cy="3864676"/>
                        </a:xfrm>
                      </p:grpSpPr>
                      <p:grpSp>
                        <p:nvGrpSpPr>
                          <p:cNvPr id="86057" name="Gruppe 62"/>
                          <p:cNvGrpSpPr>
                            <a:grpSpLocks/>
                          </p:cNvGrpSpPr>
                          <p:nvPr/>
                        </p:nvGrpSpPr>
                        <p:grpSpPr bwMode="auto">
                          <a:xfrm>
                            <a:off x="542402" y="2221479"/>
                            <a:ext cx="7615647" cy="3819056"/>
                            <a:chOff x="714040" y="1755302"/>
                            <a:chExt cx="7615647" cy="3819056"/>
                          </a:xfrm>
                        </p:grpSpPr>
                        <p:sp>
                          <p:nvSpPr>
                            <p:cNvPr id="11" name="Kombinationstegning 10"/>
                            <p:cNvSpPr/>
                            <p:nvPr/>
                          </p:nvSpPr>
                          <p:spPr>
                            <a:xfrm rot="10800000">
                              <a:off x="715543" y="1754865"/>
                              <a:ext cx="7613409" cy="3160216"/>
                            </a:xfrm>
                            <a:custGeom>
                              <a:avLst/>
                              <a:gdLst>
                                <a:gd name="connsiteX0" fmla="*/ 0 w 7615646"/>
                                <a:gd name="connsiteY0" fmla="*/ 0 h 3161212"/>
                                <a:gd name="connsiteX1" fmla="*/ 26126 w 7615646"/>
                                <a:gd name="connsiteY1" fmla="*/ 3148149 h 3161212"/>
                                <a:gd name="connsiteX2" fmla="*/ 7615646 w 7615646"/>
                                <a:gd name="connsiteY2" fmla="*/ 3161212 h 3161212"/>
                                <a:gd name="connsiteX3" fmla="*/ 7602583 w 7615646"/>
                                <a:gd name="connsiteY3" fmla="*/ 2455817 h 3161212"/>
                                <a:gd name="connsiteX4" fmla="*/ 0 w 7615646"/>
                                <a:gd name="connsiteY4" fmla="*/ 0 h 3161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5646" h="3161212">
                                  <a:moveTo>
                                    <a:pt x="0" y="0"/>
                                  </a:moveTo>
                                  <a:lnTo>
                                    <a:pt x="26126" y="3148149"/>
                                  </a:lnTo>
                                  <a:lnTo>
                                    <a:pt x="7615646" y="3161212"/>
                                  </a:lnTo>
                                  <a:lnTo>
                                    <a:pt x="7602583" y="2455817"/>
                                  </a:lnTo>
                                  <a:lnTo>
                                    <a:pt x="0" y="0"/>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nvGrpSpPr>
                            <p:cNvPr id="86067" name="Gruppe 61"/>
                            <p:cNvGrpSpPr>
                              <a:grpSpLocks/>
                            </p:cNvGrpSpPr>
                            <p:nvPr/>
                          </p:nvGrpSpPr>
                          <p:grpSpPr bwMode="auto">
                            <a:xfrm>
                              <a:off x="714040" y="2485351"/>
                              <a:ext cx="7602583" cy="3089007"/>
                              <a:chOff x="726268" y="2485351"/>
                              <a:chExt cx="7602583" cy="3089007"/>
                            </a:xfrm>
                          </p:grpSpPr>
                          <p:cxnSp>
                            <p:nvCxnSpPr>
                              <p:cNvPr id="13" name="Lige forbindelse 12"/>
                              <p:cNvCxnSpPr/>
                              <p:nvPr/>
                            </p:nvCxnSpPr>
                            <p:spPr>
                              <a:xfrm>
                                <a:off x="727771" y="2484510"/>
                                <a:ext cx="7600469" cy="245584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Retvinklet trekant 13"/>
                              <p:cNvSpPr/>
                              <p:nvPr/>
                            </p:nvSpPr>
                            <p:spPr>
                              <a:xfrm rot="11849995">
                                <a:off x="1462100" y="2833540"/>
                                <a:ext cx="504649" cy="941274"/>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5" name="Retvinklet trekant 14"/>
                              <p:cNvSpPr/>
                              <p:nvPr/>
                            </p:nvSpPr>
                            <p:spPr>
                              <a:xfrm rot="11849995">
                                <a:off x="4472202" y="3795344"/>
                                <a:ext cx="503032" cy="939695"/>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6" name="Retvinklet trekant 15"/>
                              <p:cNvSpPr/>
                              <p:nvPr/>
                            </p:nvSpPr>
                            <p:spPr>
                              <a:xfrm rot="11849995">
                                <a:off x="5997473" y="4291250"/>
                                <a:ext cx="504649" cy="939695"/>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61" name="Retvinklet trekant 60"/>
                              <p:cNvSpPr/>
                              <p:nvPr/>
                            </p:nvSpPr>
                            <p:spPr>
                              <a:xfrm rot="11849995">
                                <a:off x="7724926" y="4829798"/>
                                <a:ext cx="465830" cy="743858"/>
                              </a:xfrm>
                              <a:prstGeom prst="rtTriangl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grpSp>
                      <p:cxnSp>
                        <p:nvCxnSpPr>
                          <p:cNvPr id="65" name="Lige forbindelse 64"/>
                          <p:cNvCxnSpPr/>
                          <p:nvPr/>
                        </p:nvCxnSpPr>
                        <p:spPr>
                          <a:xfrm>
                            <a:off x="1446450" y="3069137"/>
                            <a:ext cx="67934" cy="36008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6" name="Lige forbindelse 85"/>
                          <p:cNvCxnSpPr/>
                          <p:nvPr/>
                        </p:nvCxnSpPr>
                        <p:spPr>
                          <a:xfrm>
                            <a:off x="5962414" y="4488943"/>
                            <a:ext cx="95430" cy="434313"/>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7" name="Lige forbindelse 86"/>
                          <p:cNvCxnSpPr/>
                          <p:nvPr/>
                        </p:nvCxnSpPr>
                        <p:spPr>
                          <a:xfrm>
                            <a:off x="4433908" y="3974086"/>
                            <a:ext cx="106753" cy="467478"/>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8" name="Lige forbindelse 87"/>
                          <p:cNvCxnSpPr/>
                          <p:nvPr/>
                        </p:nvCxnSpPr>
                        <p:spPr>
                          <a:xfrm flipH="1">
                            <a:off x="1826554" y="3182848"/>
                            <a:ext cx="105136" cy="333236"/>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9" name="Lige forbindelse 88"/>
                          <p:cNvCxnSpPr/>
                          <p:nvPr/>
                        </p:nvCxnSpPr>
                        <p:spPr>
                          <a:xfrm flipH="1">
                            <a:off x="6363545" y="4676883"/>
                            <a:ext cx="85725" cy="28901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Lige forbindelse 89"/>
                          <p:cNvCxnSpPr/>
                          <p:nvPr/>
                        </p:nvCxnSpPr>
                        <p:spPr>
                          <a:xfrm flipH="1">
                            <a:off x="7942191" y="5382838"/>
                            <a:ext cx="164981" cy="568555"/>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2" name="Lige forbindelse 91"/>
                          <p:cNvCxnSpPr/>
                          <p:nvPr/>
                        </p:nvCxnSpPr>
                        <p:spPr>
                          <a:xfrm flipH="1">
                            <a:off x="4810778" y="4171501"/>
                            <a:ext cx="108370" cy="36008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9" name="Lige forbindelse 108"/>
                          <p:cNvCxnSpPr/>
                          <p:nvPr/>
                        </p:nvCxnSpPr>
                        <p:spPr>
                          <a:xfrm>
                            <a:off x="7688248" y="5109616"/>
                            <a:ext cx="253943" cy="976019"/>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106" name="Lige forbindelse 105"/>
                        <p:cNvCxnSpPr/>
                        <p:nvPr/>
                      </p:nvCxnSpPr>
                      <p:spPr>
                        <a:xfrm>
                          <a:off x="1490667" y="3363514"/>
                          <a:ext cx="409219" cy="132663"/>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3" name="Lige forbindelse 102"/>
                        <p:cNvCxnSpPr/>
                        <p:nvPr/>
                      </p:nvCxnSpPr>
                      <p:spPr>
                        <a:xfrm>
                          <a:off x="4497535" y="4322160"/>
                          <a:ext cx="418923" cy="14371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5" name="Lige forbindelse 104"/>
                        <p:cNvCxnSpPr/>
                        <p:nvPr/>
                      </p:nvCxnSpPr>
                      <p:spPr>
                        <a:xfrm>
                          <a:off x="6045449" y="4830700"/>
                          <a:ext cx="380105" cy="11687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4" name="Lige forbindelse 103"/>
                        <p:cNvCxnSpPr/>
                        <p:nvPr/>
                      </p:nvCxnSpPr>
                      <p:spPr>
                        <a:xfrm>
                          <a:off x="7761580" y="5388200"/>
                          <a:ext cx="405983" cy="13740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79" name="Rektangel 178"/>
                      <p:cNvSpPr/>
                      <p:nvPr/>
                    </p:nvSpPr>
                    <p:spPr>
                      <a:xfrm>
                        <a:off x="7954007" y="4983169"/>
                        <a:ext cx="216740" cy="81177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grpSp>
                <p:cxnSp>
                  <p:nvCxnSpPr>
                    <p:cNvPr id="182" name="Lige forbindelse 181"/>
                    <p:cNvCxnSpPr/>
                    <p:nvPr/>
                  </p:nvCxnSpPr>
                  <p:spPr>
                    <a:xfrm>
                      <a:off x="7955486" y="5418796"/>
                      <a:ext cx="21674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86036" name="Gruppe 244"/>
                  <p:cNvGrpSpPr>
                    <a:grpSpLocks/>
                  </p:cNvGrpSpPr>
                  <p:nvPr/>
                </p:nvGrpSpPr>
                <p:grpSpPr bwMode="auto">
                  <a:xfrm>
                    <a:off x="609878" y="2319144"/>
                    <a:ext cx="7333068" cy="3110473"/>
                    <a:chOff x="609878" y="2319144"/>
                    <a:chExt cx="7333068" cy="3110473"/>
                  </a:xfrm>
                </p:grpSpPr>
                <p:cxnSp>
                  <p:nvCxnSpPr>
                    <p:cNvPr id="185" name="Lige forbindelse 184"/>
                    <p:cNvCxnSpPr/>
                    <p:nvPr/>
                  </p:nvCxnSpPr>
                  <p:spPr>
                    <a:xfrm>
                      <a:off x="610577" y="2318594"/>
                      <a:ext cx="865343" cy="266905"/>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6" name="Lige forbindelse 185"/>
                    <p:cNvCxnSpPr/>
                    <p:nvPr/>
                  </p:nvCxnSpPr>
                  <p:spPr>
                    <a:xfrm>
                      <a:off x="1980570" y="2771859"/>
                      <a:ext cx="2503836" cy="80071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7" name="Lige forbindelse 186"/>
                    <p:cNvCxnSpPr/>
                    <p:nvPr/>
                  </p:nvCxnSpPr>
                  <p:spPr>
                    <a:xfrm>
                      <a:off x="1454894" y="2568126"/>
                      <a:ext cx="249090" cy="1119737"/>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8" name="Lige forbindelse 187"/>
                    <p:cNvCxnSpPr/>
                    <p:nvPr/>
                  </p:nvCxnSpPr>
                  <p:spPr>
                    <a:xfrm flipH="1">
                      <a:off x="1703983" y="2765541"/>
                      <a:ext cx="308935" cy="92232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9" name="Lige forbindelse 188"/>
                    <p:cNvCxnSpPr/>
                    <p:nvPr/>
                  </p:nvCxnSpPr>
                  <p:spPr>
                    <a:xfrm flipH="1">
                      <a:off x="6244208" y="4212197"/>
                      <a:ext cx="302467" cy="944432"/>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3" name="Lige forbindelse 192"/>
                    <p:cNvCxnSpPr/>
                    <p:nvPr/>
                  </p:nvCxnSpPr>
                  <p:spPr>
                    <a:xfrm>
                      <a:off x="4473084" y="3552042"/>
                      <a:ext cx="242620" cy="105814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4" name="Lige forbindelse 193"/>
                    <p:cNvCxnSpPr/>
                    <p:nvPr/>
                  </p:nvCxnSpPr>
                  <p:spPr>
                    <a:xfrm flipH="1">
                      <a:off x="4728644" y="3727346"/>
                      <a:ext cx="279821" cy="873363"/>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5" name="Lige forbindelse 194"/>
                    <p:cNvCxnSpPr/>
                    <p:nvPr/>
                  </p:nvCxnSpPr>
                  <p:spPr>
                    <a:xfrm>
                      <a:off x="5008465" y="3754195"/>
                      <a:ext cx="1002828" cy="31428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6" name="Lige forbindelse 195"/>
                    <p:cNvCxnSpPr/>
                    <p:nvPr/>
                  </p:nvCxnSpPr>
                  <p:spPr>
                    <a:xfrm flipH="1" flipV="1">
                      <a:off x="5993501" y="4046368"/>
                      <a:ext cx="234532" cy="1110261"/>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4" name="Lige forbindelse 203"/>
                    <p:cNvCxnSpPr/>
                    <p:nvPr/>
                  </p:nvCxnSpPr>
                  <p:spPr>
                    <a:xfrm>
                      <a:off x="7725806" y="4610185"/>
                      <a:ext cx="216740" cy="819666"/>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6" name="Lige forbindelse 205"/>
                    <p:cNvCxnSpPr/>
                    <p:nvPr/>
                  </p:nvCxnSpPr>
                  <p:spPr>
                    <a:xfrm>
                      <a:off x="6517560" y="4231149"/>
                      <a:ext cx="1222804" cy="39483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grpSp>
          </p:grpSp>
          <p:sp>
            <p:nvSpPr>
              <p:cNvPr id="248" name="Tekstfelt 2"/>
              <p:cNvSpPr txBox="1">
                <a:spLocks noChangeArrowheads="1"/>
              </p:cNvSpPr>
              <p:nvPr/>
            </p:nvSpPr>
            <p:spPr bwMode="auto">
              <a:xfrm>
                <a:off x="374613" y="1097776"/>
                <a:ext cx="1462189" cy="394830"/>
              </a:xfrm>
              <a:prstGeom prst="rect">
                <a:avLst/>
              </a:prstGeom>
              <a:solidFill>
                <a:srgbClr val="FFFFFF"/>
              </a:solidFill>
              <a:ln w="9525">
                <a:noFill/>
                <a:miter lim="800000"/>
                <a:headEnd/>
                <a:tailEnd/>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Funktionsevne</a:t>
                </a:r>
              </a:p>
            </p:txBody>
          </p:sp>
          <p:sp>
            <p:nvSpPr>
              <p:cNvPr id="249" name="Tekstboks 49"/>
              <p:cNvSpPr txBox="1"/>
              <p:nvPr/>
            </p:nvSpPr>
            <p:spPr>
              <a:xfrm>
                <a:off x="195075" y="1852690"/>
                <a:ext cx="540233" cy="536968"/>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Høj</a:t>
                </a:r>
              </a:p>
            </p:txBody>
          </p:sp>
          <p:sp>
            <p:nvSpPr>
              <p:cNvPr id="250" name="Tekstboks 53"/>
              <p:cNvSpPr txBox="1"/>
              <p:nvPr/>
            </p:nvSpPr>
            <p:spPr>
              <a:xfrm>
                <a:off x="190222" y="5406157"/>
                <a:ext cx="645369" cy="402726"/>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Lav</a:t>
                </a:r>
              </a:p>
            </p:txBody>
          </p:sp>
          <p:cxnSp>
            <p:nvCxnSpPr>
              <p:cNvPr id="251" name="Lige pilforbindelse 250"/>
              <p:cNvCxnSpPr>
                <a:stCxn id="10" idx="1"/>
              </p:cNvCxnSpPr>
              <p:nvPr/>
            </p:nvCxnSpPr>
            <p:spPr>
              <a:xfrm flipH="1" flipV="1">
                <a:off x="871175" y="1476812"/>
                <a:ext cx="24261" cy="4256263"/>
              </a:xfrm>
              <a:prstGeom prst="straightConnector1">
                <a:avLst/>
              </a:prstGeom>
              <a:noFill/>
              <a:ln w="57150" cap="flat" cmpd="sng" algn="ctr">
                <a:solidFill>
                  <a:schemeClr val="tx1">
                    <a:lumMod val="75000"/>
                    <a:lumOff val="25000"/>
                  </a:schemeClr>
                </a:solidFill>
                <a:prstDash val="solid"/>
                <a:tailEnd type="arrow"/>
              </a:ln>
              <a:effectLst/>
            </p:spPr>
          </p:cxnSp>
          <p:cxnSp>
            <p:nvCxnSpPr>
              <p:cNvPr id="252" name="Lige pilforbindelse 251"/>
              <p:cNvCxnSpPr/>
              <p:nvPr/>
            </p:nvCxnSpPr>
            <p:spPr>
              <a:xfrm>
                <a:off x="895437" y="5715703"/>
                <a:ext cx="7996749" cy="0"/>
              </a:xfrm>
              <a:prstGeom prst="straightConnector1">
                <a:avLst/>
              </a:prstGeom>
              <a:noFill/>
              <a:ln w="57150" cap="flat" cmpd="sng" algn="ctr">
                <a:solidFill>
                  <a:schemeClr val="tx1">
                    <a:lumMod val="75000"/>
                    <a:lumOff val="25000"/>
                  </a:schemeClr>
                </a:solidFill>
                <a:prstDash val="solid"/>
                <a:tailEnd type="arrow"/>
              </a:ln>
              <a:effectLst/>
            </p:spPr>
          </p:cxnSp>
          <p:sp>
            <p:nvSpPr>
              <p:cNvPr id="257" name="Tekstboks 49"/>
              <p:cNvSpPr txBox="1"/>
              <p:nvPr/>
            </p:nvSpPr>
            <p:spPr>
              <a:xfrm>
                <a:off x="8429591" y="5876793"/>
                <a:ext cx="540233" cy="429575"/>
              </a:xfrm>
              <a:prstGeom prst="rect">
                <a:avLst/>
              </a:prstGeom>
              <a:solidFill>
                <a:sysClr val="window" lastClr="FFFFFF"/>
              </a:solidFill>
              <a:ln w="6350">
                <a:noFill/>
              </a:ln>
              <a:effectLst/>
            </p:spPr>
            <p:txBody>
              <a:bodyPr/>
              <a:lstStyle/>
              <a:p>
                <a:pPr algn="ctr" fontAlgn="auto">
                  <a:lnSpc>
                    <a:spcPct val="115000"/>
                  </a:lnSpc>
                  <a:spcBef>
                    <a:spcPts val="0"/>
                  </a:spcBef>
                  <a:spcAft>
                    <a:spcPts val="1000"/>
                  </a:spcAft>
                  <a:defRPr/>
                </a:pPr>
                <a:r>
                  <a:rPr lang="da-DK" sz="1600" b="1" kern="0" dirty="0">
                    <a:solidFill>
                      <a:prstClr val="black">
                        <a:lumMod val="50000"/>
                        <a:lumOff val="50000"/>
                      </a:prstClr>
                    </a:solidFill>
                    <a:latin typeface="Calibri"/>
                    <a:ea typeface="Calibri"/>
                    <a:cs typeface="Times New Roman"/>
                  </a:rPr>
                  <a:t>Tid</a:t>
                </a:r>
              </a:p>
            </p:txBody>
          </p:sp>
          <p:sp>
            <p:nvSpPr>
              <p:cNvPr id="86030" name="Tekstboks 257"/>
              <p:cNvSpPr txBox="1">
                <a:spLocks noChangeArrowheads="1"/>
              </p:cNvSpPr>
              <p:nvPr/>
            </p:nvSpPr>
            <p:spPr bwMode="auto">
              <a:xfrm>
                <a:off x="6415393" y="2191910"/>
                <a:ext cx="1600941" cy="523220"/>
              </a:xfrm>
              <a:prstGeom prst="rect">
                <a:avLst/>
              </a:prstGeom>
              <a:noFill/>
              <a:ln w="9525">
                <a:noFill/>
                <a:miter lim="800000"/>
                <a:headEnd/>
                <a:tailEnd/>
              </a:ln>
            </p:spPr>
            <p:txBody>
              <a:bodyPr>
                <a:spAutoFit/>
              </a:bodyPr>
              <a:lstStyle/>
              <a:p>
                <a:r>
                  <a:rPr lang="da-DK" sz="2800" b="1">
                    <a:solidFill>
                      <a:srgbClr val="595959"/>
                    </a:solidFill>
                    <a:latin typeface="Calibri" pitchFamily="34" charset="0"/>
                  </a:rPr>
                  <a:t>Palliation</a:t>
                </a:r>
              </a:p>
            </p:txBody>
          </p:sp>
          <p:sp>
            <p:nvSpPr>
              <p:cNvPr id="86031" name="Tekstboks 258"/>
              <p:cNvSpPr txBox="1">
                <a:spLocks noChangeArrowheads="1"/>
              </p:cNvSpPr>
              <p:nvPr/>
            </p:nvSpPr>
            <p:spPr bwMode="auto">
              <a:xfrm>
                <a:off x="1300369" y="4876636"/>
                <a:ext cx="2421316" cy="523220"/>
              </a:xfrm>
              <a:prstGeom prst="rect">
                <a:avLst/>
              </a:prstGeom>
              <a:noFill/>
              <a:ln w="9525">
                <a:noFill/>
                <a:miter lim="800000"/>
                <a:headEnd/>
                <a:tailEnd/>
              </a:ln>
            </p:spPr>
            <p:txBody>
              <a:bodyPr>
                <a:spAutoFit/>
              </a:bodyPr>
              <a:lstStyle/>
              <a:p>
                <a:r>
                  <a:rPr lang="da-DK" sz="2800" b="1">
                    <a:solidFill>
                      <a:srgbClr val="404040"/>
                    </a:solidFill>
                    <a:latin typeface="Calibri" pitchFamily="34" charset="0"/>
                  </a:rPr>
                  <a:t>Rehabilitering</a:t>
                </a:r>
              </a:p>
            </p:txBody>
          </p:sp>
          <p:sp>
            <p:nvSpPr>
              <p:cNvPr id="86032" name="Tekstboks 260"/>
              <p:cNvSpPr txBox="1">
                <a:spLocks noChangeArrowheads="1"/>
              </p:cNvSpPr>
              <p:nvPr/>
            </p:nvSpPr>
            <p:spPr bwMode="auto">
              <a:xfrm>
                <a:off x="8134126" y="5301208"/>
                <a:ext cx="542330" cy="461665"/>
              </a:xfrm>
              <a:prstGeom prst="rect">
                <a:avLst/>
              </a:prstGeom>
              <a:noFill/>
              <a:ln w="9525">
                <a:noFill/>
                <a:miter lim="800000"/>
                <a:headEnd/>
                <a:tailEnd/>
              </a:ln>
            </p:spPr>
            <p:txBody>
              <a:bodyPr>
                <a:spAutoFit/>
              </a:bodyPr>
              <a:lstStyle/>
              <a:p>
                <a:r>
                  <a:rPr lang="da-DK" sz="2400">
                    <a:solidFill>
                      <a:srgbClr val="595959"/>
                    </a:solidFill>
                    <a:latin typeface="Calibri" pitchFamily="34" charset="0"/>
                    <a:sym typeface="Wingdings" pitchFamily="2" charset="2"/>
                  </a:rPr>
                  <a:t></a:t>
                </a:r>
                <a:endParaRPr lang="da-DK" sz="2400">
                  <a:solidFill>
                    <a:srgbClr val="000000"/>
                  </a:solidFill>
                  <a:latin typeface="Book Antiqua" pitchFamily="18" charset="0"/>
                </a:endParaRPr>
              </a:p>
            </p:txBody>
          </p:sp>
        </p:grpSp>
        <p:grpSp>
          <p:nvGrpSpPr>
            <p:cNvPr id="20" name="Gruppe 59"/>
            <p:cNvGrpSpPr/>
            <p:nvPr/>
          </p:nvGrpSpPr>
          <p:grpSpPr>
            <a:xfrm>
              <a:off x="5265982" y="3300120"/>
              <a:ext cx="1387267" cy="773714"/>
              <a:chOff x="2111905" y="2583278"/>
              <a:chExt cx="1387267" cy="773714"/>
            </a:xfrm>
            <a:solidFill>
              <a:schemeClr val="accent2"/>
            </a:solidFill>
          </p:grpSpPr>
          <p:sp>
            <p:nvSpPr>
              <p:cNvPr id="64" name="Ellipse 63"/>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66" name="Tekstboks 65"/>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nvGrpSpPr>
            <p:cNvPr id="21" name="Gruppe 129"/>
            <p:cNvGrpSpPr/>
            <p:nvPr/>
          </p:nvGrpSpPr>
          <p:grpSpPr>
            <a:xfrm>
              <a:off x="6965222" y="3849908"/>
              <a:ext cx="1387267" cy="773714"/>
              <a:chOff x="2111905" y="2583278"/>
              <a:chExt cx="1387267" cy="773714"/>
            </a:xfrm>
            <a:solidFill>
              <a:schemeClr val="accent2"/>
            </a:solidFill>
          </p:grpSpPr>
          <p:sp>
            <p:nvSpPr>
              <p:cNvPr id="131" name="Ellipse 130"/>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32" name="Tekstboks 131"/>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nvGrpSpPr>
            <p:cNvPr id="22" name="Gruppe 132"/>
            <p:cNvGrpSpPr/>
            <p:nvPr/>
          </p:nvGrpSpPr>
          <p:grpSpPr>
            <a:xfrm>
              <a:off x="3116360" y="2628760"/>
              <a:ext cx="1387267" cy="773714"/>
              <a:chOff x="2111905" y="2583278"/>
              <a:chExt cx="1387267" cy="773714"/>
            </a:xfrm>
            <a:solidFill>
              <a:schemeClr val="accent2"/>
            </a:solidFill>
          </p:grpSpPr>
          <p:sp>
            <p:nvSpPr>
              <p:cNvPr id="134" name="Ellipse 133"/>
              <p:cNvSpPr/>
              <p:nvPr/>
            </p:nvSpPr>
            <p:spPr>
              <a:xfrm>
                <a:off x="2111905" y="2583278"/>
                <a:ext cx="1387267" cy="773714"/>
              </a:xfrm>
              <a:prstGeom prst="ellipse">
                <a:avLst/>
              </a:prstGeom>
              <a:grp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a-DK">
                  <a:solidFill>
                    <a:prstClr val="white"/>
                  </a:solidFill>
                </a:endParaRPr>
              </a:p>
            </p:txBody>
          </p:sp>
          <p:sp>
            <p:nvSpPr>
              <p:cNvPr id="135" name="Tekstboks 134"/>
              <p:cNvSpPr txBox="1"/>
              <p:nvPr/>
            </p:nvSpPr>
            <p:spPr>
              <a:xfrm>
                <a:off x="2426111" y="2708525"/>
                <a:ext cx="792088" cy="523220"/>
              </a:xfrm>
              <a:prstGeom prst="rect">
                <a:avLst/>
              </a:prstGeom>
              <a:grpFill/>
            </p:spPr>
            <p:txBody>
              <a:bodyPr>
                <a:spAutoFit/>
              </a:bodyPr>
              <a:lstStyle/>
              <a:p>
                <a:pPr fontAlgn="auto">
                  <a:spcBef>
                    <a:spcPts val="0"/>
                  </a:spcBef>
                  <a:spcAft>
                    <a:spcPts val="0"/>
                  </a:spcAft>
                  <a:defRPr/>
                </a:pPr>
                <a:r>
                  <a:rPr lang="da-DK" sz="2800" b="1" dirty="0">
                    <a:solidFill>
                      <a:prstClr val="white"/>
                    </a:solidFill>
                    <a:latin typeface="Calibri" panose="020F0502020204030204" pitchFamily="34" charset="0"/>
                    <a:cs typeface="+mn-cs"/>
                  </a:rPr>
                  <a:t>ACP</a:t>
                </a:r>
              </a:p>
            </p:txBody>
          </p:sp>
        </p:grpSp>
      </p:gr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Målet med ACP</a:t>
            </a:r>
            <a:endParaRPr lang="da-DK" dirty="0"/>
          </a:p>
        </p:txBody>
      </p:sp>
      <p:sp>
        <p:nvSpPr>
          <p:cNvPr id="87042" name="Pladsholder til indhold 2"/>
          <p:cNvSpPr>
            <a:spLocks noGrp="1"/>
          </p:cNvSpPr>
          <p:nvPr>
            <p:ph idx="1"/>
          </p:nvPr>
        </p:nvSpPr>
        <p:spPr/>
        <p:txBody>
          <a:bodyPr/>
          <a:lstStyle/>
          <a:p>
            <a:r>
              <a:rPr lang="da-DK" smtClean="0"/>
              <a:t>1. Give patienten et rum for at fortælle hvad der er vigtigt for dem</a:t>
            </a:r>
          </a:p>
          <a:p>
            <a:r>
              <a:rPr lang="da-DK" smtClean="0"/>
              <a:t>- Derved gives sundhedsprof. mulighed for at tilpasse vores behandling</a:t>
            </a:r>
          </a:p>
          <a:p>
            <a:endParaRPr lang="da-DK" smtClean="0"/>
          </a:p>
          <a:p>
            <a:r>
              <a:rPr lang="da-DK" smtClean="0"/>
              <a:t>2. Give sundhedsprof. Mulighed for at fortælle om prognose og behandlingsmål (evt loft)</a:t>
            </a:r>
          </a:p>
          <a:p>
            <a:r>
              <a:rPr lang="da-DK" smtClean="0"/>
              <a:t>- Give patient og pårørende en forståelse af situationen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KOL patienten skæbne</a:t>
            </a:r>
            <a:endParaRPr lang="da-DK" dirty="0"/>
          </a:p>
        </p:txBody>
      </p:sp>
      <p:sp>
        <p:nvSpPr>
          <p:cNvPr id="88066" name="Pladsholder til indhold 2"/>
          <p:cNvSpPr>
            <a:spLocks noGrp="1"/>
          </p:cNvSpPr>
          <p:nvPr>
            <p:ph idx="1"/>
          </p:nvPr>
        </p:nvSpPr>
        <p:spPr/>
        <p:txBody>
          <a:bodyPr/>
          <a:lstStyle/>
          <a:p>
            <a:endParaRPr lang="da-DK" smtClean="0"/>
          </a:p>
          <a:p>
            <a:r>
              <a:rPr lang="da-DK" smtClean="0"/>
              <a:t>En KOL patient i USA vil dø med større symptom byrde og med mindre hjælp end cancer patienterne…</a:t>
            </a:r>
          </a:p>
          <a:p>
            <a:endParaRPr lang="da-DK" smtClean="0"/>
          </a:p>
          <a:p>
            <a:endParaRPr lang="da-DK" smtClean="0"/>
          </a:p>
          <a:p>
            <a:endParaRPr lang="da-DK" smtClean="0"/>
          </a:p>
          <a:p>
            <a:r>
              <a:rPr lang="da-DK" sz="1100" smtClean="0"/>
              <a:t>Rocker et Al. Journal of Palliative medicine Vol 10 nr 3 2007,</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KOL og symptomer</a:t>
            </a:r>
            <a:endParaRPr lang="da-DK" dirty="0"/>
          </a:p>
        </p:txBody>
      </p:sp>
      <p:sp>
        <p:nvSpPr>
          <p:cNvPr id="3" name="Pladsholder til indhold 2"/>
          <p:cNvSpPr>
            <a:spLocks noGrp="1"/>
          </p:cNvSpPr>
          <p:nvPr>
            <p:ph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da-DK" dirty="0" smtClean="0"/>
              <a:t>KOL patienten gennemlever en langrækker svære symptomer.</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Stort set ingen KOL patienter modtager specialiseret palliativ hjælp</a:t>
            </a:r>
          </a:p>
          <a:p>
            <a:pPr marL="548640" indent="-411480" fontAlgn="auto">
              <a:spcAft>
                <a:spcPts val="0"/>
              </a:spcAft>
              <a:buClr>
                <a:schemeClr val="tx1">
                  <a:shade val="95000"/>
                </a:schemeClr>
              </a:buClr>
              <a:buFont typeface="Wingdings 2"/>
              <a:buChar char=""/>
              <a:defRPr/>
            </a:pPr>
            <a:r>
              <a:rPr lang="da-DK" dirty="0" smtClean="0"/>
              <a:t>Stort set ingen KOL har terminal tilskud</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25%-30% af KOL patienter indlagt med </a:t>
            </a:r>
            <a:r>
              <a:rPr lang="da-DK" dirty="0" err="1" smtClean="0"/>
              <a:t>exacerbation</a:t>
            </a:r>
            <a:r>
              <a:rPr lang="da-DK" dirty="0" smtClean="0"/>
              <a:t> behandlet med NIV vil dø </a:t>
            </a:r>
            <a:r>
              <a:rPr lang="da-DK" dirty="0" err="1" smtClean="0"/>
              <a:t>indefor</a:t>
            </a:r>
            <a:r>
              <a:rPr lang="da-DK" dirty="0" smtClean="0"/>
              <a:t> et år – alligevel medføre denne behandling ikke nødvendigvis øget hjælp efter udskrivning</a:t>
            </a:r>
            <a:endParaRPr lang="da-DK"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Er vi glade nu?</a:t>
            </a:r>
            <a:endParaRPr lang="da-DK" dirty="0"/>
          </a:p>
        </p:txBody>
      </p:sp>
      <p:sp>
        <p:nvSpPr>
          <p:cNvPr id="3" name="Pladsholder til indhold 2"/>
          <p:cNvSpPr>
            <a:spLocks noGrp="1"/>
          </p:cNvSpPr>
          <p:nvPr>
            <p:ph idx="1"/>
          </p:nvPr>
        </p:nvSpPr>
        <p:spPr/>
        <p:txBody>
          <a:bodyPr>
            <a:normAutofit lnSpcReduction="10000"/>
          </a:bodyPr>
          <a:lstStyle/>
          <a:p>
            <a:pPr marL="548640" indent="-411480" fontAlgn="auto">
              <a:spcAft>
                <a:spcPts val="0"/>
              </a:spcAft>
              <a:buClr>
                <a:schemeClr val="tx1">
                  <a:shade val="95000"/>
                </a:schemeClr>
              </a:buClr>
              <a:buFont typeface="Wingdings 2"/>
              <a:buChar char=""/>
              <a:defRPr/>
            </a:pPr>
            <a:r>
              <a:rPr lang="da-DK" dirty="0" err="1" smtClean="0"/>
              <a:t>Hurrra</a:t>
            </a:r>
            <a:r>
              <a:rPr lang="da-DK" dirty="0" smtClean="0"/>
              <a:t> for os?</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Husker I påstand </a:t>
            </a:r>
            <a:r>
              <a:rPr lang="da-DK" dirty="0" err="1" smtClean="0"/>
              <a:t>nr</a:t>
            </a:r>
            <a:r>
              <a:rPr lang="da-DK" dirty="0" smtClean="0"/>
              <a:t> 1</a:t>
            </a:r>
          </a:p>
          <a:p>
            <a:pPr marL="548640" indent="-411480" fontAlgn="auto">
              <a:spcAft>
                <a:spcPts val="0"/>
              </a:spcAft>
              <a:buClr>
                <a:schemeClr val="tx1">
                  <a:shade val="95000"/>
                </a:schemeClr>
              </a:buClr>
              <a:buFont typeface="Wingdings 2"/>
              <a:buChar char=""/>
              <a:defRPr/>
            </a:pPr>
            <a:endParaRPr lang="da-DK" dirty="0" smtClean="0"/>
          </a:p>
          <a:p>
            <a:pPr marL="548640" indent="-411480" algn="ctr" fontAlgn="auto">
              <a:spcAft>
                <a:spcPts val="0"/>
              </a:spcAft>
              <a:buClr>
                <a:schemeClr val="tx1">
                  <a:shade val="95000"/>
                </a:schemeClr>
              </a:buClr>
              <a:buFont typeface="Wingdings 2"/>
              <a:buChar char=""/>
              <a:defRPr/>
            </a:pPr>
            <a:r>
              <a:rPr lang="da-DK" sz="6000" b="1" dirty="0" smtClean="0">
                <a:solidFill>
                  <a:srgbClr val="FF0000"/>
                </a:solidFill>
              </a:rPr>
              <a:t>DÅRLIGT</a:t>
            </a:r>
          </a:p>
          <a:p>
            <a:pPr marL="548640" indent="-411480" fontAlgn="auto">
              <a:spcAft>
                <a:spcPts val="0"/>
              </a:spcAft>
              <a:buClr>
                <a:schemeClr val="tx1">
                  <a:shade val="95000"/>
                </a:schemeClr>
              </a:buClr>
              <a:buFont typeface="Wingdings 2"/>
              <a:buChar char=""/>
              <a:defRPr/>
            </a:pPr>
            <a:r>
              <a:rPr lang="da-DK" b="1" dirty="0" smtClean="0"/>
              <a:t>- Vi lever ikke op til sundhedsstyrelsen anbefalinger omkring </a:t>
            </a:r>
            <a:r>
              <a:rPr lang="da-DK" b="1" dirty="0" err="1" smtClean="0"/>
              <a:t>palliation</a:t>
            </a:r>
            <a:endParaRPr lang="da-DK" b="1" dirty="0" smtClean="0"/>
          </a:p>
          <a:p>
            <a:pPr marL="548640" indent="-411480" fontAlgn="auto">
              <a:spcAft>
                <a:spcPts val="0"/>
              </a:spcAft>
              <a:buClr>
                <a:schemeClr val="tx1">
                  <a:shade val="95000"/>
                </a:schemeClr>
              </a:buClr>
              <a:buFont typeface="Wingdings 2"/>
              <a:buChar char=""/>
              <a:defRPr/>
            </a:pPr>
            <a:r>
              <a:rPr lang="da-DK" b="1" dirty="0" smtClean="0"/>
              <a:t>- Lever vi op til vores egne forventninger som sundhedssystem?</a:t>
            </a:r>
          </a:p>
          <a:p>
            <a:pPr marL="548640" indent="-411480" fontAlgn="auto">
              <a:spcAft>
                <a:spcPts val="0"/>
              </a:spcAft>
              <a:buClr>
                <a:schemeClr val="tx1">
                  <a:shade val="95000"/>
                </a:schemeClr>
              </a:buClr>
              <a:buFont typeface="Wingdings 2"/>
              <a:buChar char=""/>
              <a:defRPr/>
            </a:pPr>
            <a:endParaRPr lang="da-DK"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Jamen vi har jo ingen penge!</a:t>
            </a:r>
            <a:endParaRPr lang="da-DK" dirty="0"/>
          </a:p>
        </p:txBody>
      </p:sp>
      <p:sp>
        <p:nvSpPr>
          <p:cNvPr id="3" name="Pladsholder til indhold 2"/>
          <p:cNvSpPr>
            <a:spLocks noGrp="1"/>
          </p:cNvSpPr>
          <p:nvPr>
            <p:ph sz="half" idx="1"/>
          </p:nvPr>
        </p:nvSpPr>
        <p:spPr/>
        <p:txBody>
          <a:bodyPr>
            <a:normAutofit/>
          </a:bodyPr>
          <a:lstStyle/>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10 % af de samlede sundhedsudgifter gik i 2006 til KOL behandling.</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sz="1050" dirty="0" smtClean="0"/>
              <a:t>http://www.lungemedicin.dk/Dansk%20KOL%20Retningslinje_DLS-2012.pdf.</a:t>
            </a:r>
            <a:endParaRPr lang="da-DK" sz="1050" dirty="0"/>
          </a:p>
        </p:txBody>
      </p:sp>
      <p:sp>
        <p:nvSpPr>
          <p:cNvPr id="91139" name="Pladsholder til indhold 5"/>
          <p:cNvSpPr>
            <a:spLocks noGrp="1"/>
          </p:cNvSpPr>
          <p:nvPr>
            <p:ph sz="half" idx="2"/>
          </p:nvPr>
        </p:nvSpPr>
        <p:spPr/>
        <p:txBody>
          <a:bodyPr/>
          <a:lstStyle/>
          <a:p>
            <a:r>
              <a:rPr lang="da-DK" smtClean="0"/>
              <a:t>Velkommen til en jord rundt rejse på 4 slides</a:t>
            </a:r>
          </a:p>
          <a:p>
            <a:endParaRPr lang="da-DK" smtClean="0"/>
          </a:p>
        </p:txBody>
      </p:sp>
      <p:pic>
        <p:nvPicPr>
          <p:cNvPr id="91140" name="Billede 4" descr="1.png"/>
          <p:cNvPicPr>
            <a:picLocks noChangeAspect="1"/>
          </p:cNvPicPr>
          <p:nvPr/>
        </p:nvPicPr>
        <p:blipFill>
          <a:blip r:embed="rId2"/>
          <a:srcRect/>
          <a:stretch>
            <a:fillRect/>
          </a:stretch>
        </p:blipFill>
        <p:spPr bwMode="auto">
          <a:xfrm>
            <a:off x="5795963" y="3284538"/>
            <a:ext cx="1781175"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LONDON England</a:t>
            </a:r>
            <a:br>
              <a:rPr lang="da-DK" dirty="0" smtClean="0"/>
            </a:br>
            <a:r>
              <a:rPr lang="da-DK" sz="2000" dirty="0" smtClean="0"/>
              <a:t>Julia Riley EAPC 2013</a:t>
            </a:r>
            <a:endParaRPr lang="da-DK" dirty="0"/>
          </a:p>
        </p:txBody>
      </p:sp>
      <p:sp>
        <p:nvSpPr>
          <p:cNvPr id="92162" name="Pladsholder til indhold 2"/>
          <p:cNvSpPr>
            <a:spLocks noGrp="1"/>
          </p:cNvSpPr>
          <p:nvPr>
            <p:ph sz="half" idx="1"/>
          </p:nvPr>
        </p:nvSpPr>
        <p:spPr/>
        <p:txBody>
          <a:bodyPr/>
          <a:lstStyle/>
          <a:p>
            <a:r>
              <a:rPr lang="da-DK" smtClean="0"/>
              <a:t>Coordinate my care</a:t>
            </a:r>
          </a:p>
          <a:p>
            <a:r>
              <a:rPr lang="da-DK" smtClean="0"/>
              <a:t>En digital løsning som samle vigtigste data om patienten sygdom og ønsker </a:t>
            </a:r>
          </a:p>
        </p:txBody>
      </p:sp>
      <p:sp>
        <p:nvSpPr>
          <p:cNvPr id="92163" name="Pladsholder til indhold 3"/>
          <p:cNvSpPr>
            <a:spLocks noGrp="1"/>
          </p:cNvSpPr>
          <p:nvPr>
            <p:ph sz="half" idx="2"/>
          </p:nvPr>
        </p:nvSpPr>
        <p:spPr/>
        <p:txBody>
          <a:bodyPr/>
          <a:lstStyle/>
          <a:p>
            <a:r>
              <a:rPr lang="da-DK" smtClean="0"/>
              <a:t>- Øget antal fik ACP</a:t>
            </a:r>
          </a:p>
          <a:p>
            <a:r>
              <a:rPr lang="da-DK" smtClean="0"/>
              <a:t>- Øget antal dør hvor de ønsker det</a:t>
            </a:r>
          </a:p>
          <a:p>
            <a:endParaRPr lang="da-DK" smtClean="0"/>
          </a:p>
          <a:p>
            <a:r>
              <a:rPr lang="da-DK" smtClean="0"/>
              <a:t>-Fald i indlæggelser</a:t>
            </a:r>
          </a:p>
          <a:p>
            <a:r>
              <a:rPr lang="da-DK" smtClean="0"/>
              <a:t>- Reduktion af indlæggelse længden</a:t>
            </a:r>
          </a:p>
          <a:p>
            <a:r>
              <a:rPr lang="da-DK" smtClean="0"/>
              <a:t>- Reduktion i hospitalsudgifter</a:t>
            </a:r>
          </a:p>
        </p:txBody>
      </p:sp>
      <p:pic>
        <p:nvPicPr>
          <p:cNvPr id="92164" name="Billede 4" descr="london.png"/>
          <p:cNvPicPr>
            <a:picLocks noChangeAspect="1"/>
          </p:cNvPicPr>
          <p:nvPr/>
        </p:nvPicPr>
        <p:blipFill>
          <a:blip r:embed="rId2"/>
          <a:srcRect/>
          <a:stretch>
            <a:fillRect/>
          </a:stretch>
        </p:blipFill>
        <p:spPr bwMode="auto">
          <a:xfrm>
            <a:off x="1143000" y="4143375"/>
            <a:ext cx="2857500" cy="16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err="1" smtClean="0"/>
              <a:t>Soutern</a:t>
            </a:r>
            <a:r>
              <a:rPr lang="da-DK" dirty="0" smtClean="0"/>
              <a:t> Adelaide Australien</a:t>
            </a:r>
            <a:br>
              <a:rPr lang="da-DK" dirty="0" smtClean="0"/>
            </a:br>
            <a:r>
              <a:rPr lang="da-DK" sz="2000" dirty="0" err="1" smtClean="0"/>
              <a:t>Abernethy</a:t>
            </a:r>
            <a:r>
              <a:rPr lang="da-DK" sz="2000" dirty="0" smtClean="0"/>
              <a:t> et Al. Journal of </a:t>
            </a:r>
            <a:r>
              <a:rPr lang="da-DK" sz="2000" dirty="0" err="1" smtClean="0"/>
              <a:t>pain</a:t>
            </a:r>
            <a:r>
              <a:rPr lang="da-DK" sz="2000" dirty="0" smtClean="0"/>
              <a:t> and </a:t>
            </a:r>
            <a:r>
              <a:rPr lang="da-DK" sz="2000" dirty="0" err="1" smtClean="0"/>
              <a:t>symptonmanagement</a:t>
            </a:r>
            <a:r>
              <a:rPr lang="da-DK" sz="2000" dirty="0" smtClean="0"/>
              <a:t> 2013 </a:t>
            </a:r>
            <a:endParaRPr lang="da-DK" sz="2000" dirty="0"/>
          </a:p>
        </p:txBody>
      </p:sp>
      <p:sp>
        <p:nvSpPr>
          <p:cNvPr id="93186" name="Pladsholder til indhold 2"/>
          <p:cNvSpPr>
            <a:spLocks noGrp="1"/>
          </p:cNvSpPr>
          <p:nvPr>
            <p:ph sz="half" idx="1"/>
          </p:nvPr>
        </p:nvSpPr>
        <p:spPr/>
        <p:txBody>
          <a:bodyPr/>
          <a:lstStyle/>
          <a:p>
            <a:r>
              <a:rPr lang="da-DK" smtClean="0"/>
              <a:t>Økonomiske konsekvenser af tidlig palliation</a:t>
            </a:r>
          </a:p>
          <a:p>
            <a:endParaRPr lang="da-DK" smtClean="0"/>
          </a:p>
          <a:p>
            <a:r>
              <a:rPr lang="da-DK" smtClean="0"/>
              <a:t>Uhelbredeligt syge.</a:t>
            </a:r>
          </a:p>
          <a:p>
            <a:endParaRPr lang="da-DK" smtClean="0"/>
          </a:p>
        </p:txBody>
      </p:sp>
      <p:sp>
        <p:nvSpPr>
          <p:cNvPr id="93187" name="Pladsholder til indhold 3"/>
          <p:cNvSpPr>
            <a:spLocks noGrp="1"/>
          </p:cNvSpPr>
          <p:nvPr>
            <p:ph sz="half" idx="2"/>
          </p:nvPr>
        </p:nvSpPr>
        <p:spPr/>
        <p:txBody>
          <a:bodyPr/>
          <a:lstStyle/>
          <a:p>
            <a:r>
              <a:rPr lang="da-DK" smtClean="0"/>
              <a:t>Besparelser</a:t>
            </a:r>
          </a:p>
          <a:p>
            <a:endParaRPr lang="da-DK" smtClean="0"/>
          </a:p>
          <a:p>
            <a:r>
              <a:rPr lang="da-DK" smtClean="0"/>
              <a:t>Hospitaler 22,8%</a:t>
            </a:r>
          </a:p>
          <a:p>
            <a:endParaRPr lang="da-DK" smtClean="0"/>
          </a:p>
          <a:p>
            <a:r>
              <a:rPr lang="da-DK" smtClean="0"/>
              <a:t>Primær sektor 21,1%</a:t>
            </a:r>
          </a:p>
          <a:p>
            <a:endParaRPr lang="da-DK" smtClean="0"/>
          </a:p>
          <a:p>
            <a:r>
              <a:rPr lang="da-DK" smtClean="0"/>
              <a:t>Medicin udgifter 33,7%</a:t>
            </a:r>
          </a:p>
          <a:p>
            <a:endParaRPr lang="da-DK" smtClean="0"/>
          </a:p>
          <a:p>
            <a:endParaRPr lang="da-DK" smtClean="0"/>
          </a:p>
          <a:p>
            <a:pPr>
              <a:buFont typeface="Wingdings 2" pitchFamily="18" charset="2"/>
              <a:buNone/>
            </a:pPr>
            <a:endParaRPr lang="da-DK" smtClean="0"/>
          </a:p>
        </p:txBody>
      </p:sp>
      <p:pic>
        <p:nvPicPr>
          <p:cNvPr id="93188" name="Billede 4" descr="kæn.jpg"/>
          <p:cNvPicPr>
            <a:picLocks noChangeAspect="1"/>
          </p:cNvPicPr>
          <p:nvPr/>
        </p:nvPicPr>
        <p:blipFill>
          <a:blip r:embed="rId2"/>
          <a:srcRect/>
          <a:stretch>
            <a:fillRect/>
          </a:stretch>
        </p:blipFill>
        <p:spPr bwMode="auto">
          <a:xfrm>
            <a:off x="1071563" y="3929063"/>
            <a:ext cx="2466975" cy="184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BOSTON USA</a:t>
            </a:r>
            <a:br>
              <a:rPr lang="da-DK" dirty="0" smtClean="0"/>
            </a:br>
            <a:r>
              <a:rPr lang="da-DK" sz="1800" dirty="0" err="1" smtClean="0"/>
              <a:t>Temel</a:t>
            </a:r>
            <a:r>
              <a:rPr lang="da-DK" sz="1800" dirty="0" smtClean="0"/>
              <a:t> et al New England journal of medicin 2010</a:t>
            </a:r>
            <a:r>
              <a:rPr lang="da-DK" dirty="0" smtClean="0"/>
              <a:t> </a:t>
            </a:r>
            <a:endParaRPr lang="da-DK" dirty="0"/>
          </a:p>
        </p:txBody>
      </p:sp>
      <p:sp>
        <p:nvSpPr>
          <p:cNvPr id="94210" name="Pladsholder til indhold 2"/>
          <p:cNvSpPr>
            <a:spLocks noGrp="1"/>
          </p:cNvSpPr>
          <p:nvPr>
            <p:ph sz="half" idx="1"/>
          </p:nvPr>
        </p:nvSpPr>
        <p:spPr/>
        <p:txBody>
          <a:bodyPr/>
          <a:lstStyle/>
          <a:p>
            <a:r>
              <a:rPr lang="da-DK" sz="2400" smtClean="0"/>
              <a:t>Randomiseret forsøg på ikke-småcellet lungecancer henvist til onkologisk behandling.</a:t>
            </a:r>
          </a:p>
          <a:p>
            <a:endParaRPr lang="da-DK" sz="2400" smtClean="0"/>
          </a:p>
          <a:p>
            <a:endParaRPr lang="da-DK" sz="2400" smtClean="0"/>
          </a:p>
          <a:p>
            <a:endParaRPr lang="da-DK" sz="2400" smtClean="0"/>
          </a:p>
          <a:p>
            <a:endParaRPr lang="da-DK" sz="2400" smtClean="0"/>
          </a:p>
          <a:p>
            <a:r>
              <a:rPr lang="da-DK" sz="2400" smtClean="0"/>
              <a:t>Enten standart kemo eller kemo og palliation. </a:t>
            </a:r>
          </a:p>
        </p:txBody>
      </p:sp>
      <p:sp>
        <p:nvSpPr>
          <p:cNvPr id="94211" name="Pladsholder til indhold 3"/>
          <p:cNvSpPr>
            <a:spLocks noGrp="1"/>
          </p:cNvSpPr>
          <p:nvPr>
            <p:ph sz="half" idx="2"/>
          </p:nvPr>
        </p:nvSpPr>
        <p:spPr/>
        <p:txBody>
          <a:bodyPr/>
          <a:lstStyle/>
          <a:p>
            <a:r>
              <a:rPr lang="da-DK" smtClean="0"/>
              <a:t>Tidlig palliation medførte</a:t>
            </a:r>
          </a:p>
          <a:p>
            <a:endParaRPr lang="da-DK" smtClean="0"/>
          </a:p>
          <a:p>
            <a:r>
              <a:rPr lang="da-DK" smtClean="0"/>
              <a:t>1. bedre quality of life</a:t>
            </a:r>
          </a:p>
          <a:p>
            <a:r>
              <a:rPr lang="da-DK" smtClean="0"/>
              <a:t>2. Mindre kemo i sidste del af livet</a:t>
            </a:r>
          </a:p>
          <a:p>
            <a:r>
              <a:rPr lang="da-DK" smtClean="0"/>
              <a:t>3. længere overlevelse.</a:t>
            </a:r>
          </a:p>
        </p:txBody>
      </p:sp>
      <p:pic>
        <p:nvPicPr>
          <p:cNvPr id="94212" name="Billede 4" descr="boston.jpg"/>
          <p:cNvPicPr>
            <a:picLocks noChangeAspect="1"/>
          </p:cNvPicPr>
          <p:nvPr/>
        </p:nvPicPr>
        <p:blipFill>
          <a:blip r:embed="rId2"/>
          <a:srcRect/>
          <a:stretch>
            <a:fillRect/>
          </a:stretch>
        </p:blipFill>
        <p:spPr bwMode="auto">
          <a:xfrm>
            <a:off x="1000125" y="3143250"/>
            <a:ext cx="2705100" cy="1695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err="1" smtClean="0"/>
              <a:t>Barnsley</a:t>
            </a:r>
            <a:r>
              <a:rPr lang="da-DK" dirty="0" smtClean="0"/>
              <a:t> England</a:t>
            </a:r>
            <a:br>
              <a:rPr lang="da-DK" dirty="0" smtClean="0"/>
            </a:br>
            <a:r>
              <a:rPr lang="da-DK" sz="1200" dirty="0" smtClean="0"/>
              <a:t>Jason </a:t>
            </a:r>
            <a:r>
              <a:rPr lang="da-DK" sz="1200" dirty="0" err="1" smtClean="0"/>
              <a:t>Boland</a:t>
            </a:r>
            <a:r>
              <a:rPr lang="da-DK" sz="1200" dirty="0" smtClean="0"/>
              <a:t> BMJ </a:t>
            </a:r>
            <a:r>
              <a:rPr lang="da-DK" sz="1200" dirty="0" err="1" smtClean="0"/>
              <a:t>Supp</a:t>
            </a:r>
            <a:r>
              <a:rPr lang="da-DK" sz="1200" dirty="0" smtClean="0"/>
              <a:t> &amp; Pal </a:t>
            </a:r>
            <a:r>
              <a:rPr lang="da-DK" sz="1200" dirty="0" err="1" smtClean="0"/>
              <a:t>care</a:t>
            </a:r>
            <a:r>
              <a:rPr lang="da-DK" sz="1200" dirty="0" smtClean="0"/>
              <a:t> 2013</a:t>
            </a:r>
            <a:endParaRPr lang="da-DK" dirty="0"/>
          </a:p>
        </p:txBody>
      </p:sp>
      <p:sp>
        <p:nvSpPr>
          <p:cNvPr id="7" name="Pladsholder til indhold 6"/>
          <p:cNvSpPr>
            <a:spLocks noGrp="1"/>
          </p:cNvSpPr>
          <p:nvPr>
            <p:ph sz="half" idx="1"/>
          </p:nvPr>
        </p:nvSpPr>
        <p:spPr/>
        <p:txBody>
          <a:bodyPr>
            <a:normAutofit lnSpcReduction="10000"/>
          </a:bodyPr>
          <a:lstStyle/>
          <a:p>
            <a:pPr marL="548640" indent="-411480" fontAlgn="auto">
              <a:spcAft>
                <a:spcPts val="0"/>
              </a:spcAft>
              <a:buClr>
                <a:schemeClr val="tx1">
                  <a:shade val="95000"/>
                </a:schemeClr>
              </a:buClr>
              <a:buFont typeface="Wingdings 2"/>
              <a:buChar char=""/>
              <a:defRPr/>
            </a:pPr>
            <a:r>
              <a:rPr lang="da-DK" dirty="0" smtClean="0"/>
              <a:t>Mineby 16,4 % af død skyldes respiratoriske sygdomme</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Forbedre KOL forløb uden </a:t>
            </a:r>
            <a:r>
              <a:rPr lang="da-DK" dirty="0" err="1" smtClean="0"/>
              <a:t>extra</a:t>
            </a:r>
            <a:r>
              <a:rPr lang="da-DK" dirty="0" smtClean="0"/>
              <a:t> økonomi</a:t>
            </a:r>
            <a:endParaRPr lang="da-DK" dirty="0"/>
          </a:p>
        </p:txBody>
      </p:sp>
      <p:sp>
        <p:nvSpPr>
          <p:cNvPr id="9" name="Pladsholder til indhold 8"/>
          <p:cNvSpPr>
            <a:spLocks noGrp="1"/>
          </p:cNvSpPr>
          <p:nvPr>
            <p:ph sz="half" idx="2"/>
          </p:nvPr>
        </p:nvSpPr>
        <p:spPr/>
        <p:txBody>
          <a:bodyPr>
            <a:normAutofit lnSpcReduction="10000"/>
          </a:bodyPr>
          <a:lstStyle/>
          <a:p>
            <a:pPr marL="548640" indent="-411480" fontAlgn="auto">
              <a:spcAft>
                <a:spcPts val="0"/>
              </a:spcAft>
              <a:buClr>
                <a:schemeClr val="tx1">
                  <a:shade val="95000"/>
                </a:schemeClr>
              </a:buClr>
              <a:buFont typeface="Wingdings 2"/>
              <a:buNone/>
              <a:defRPr/>
            </a:pPr>
            <a:r>
              <a:rPr lang="da-DK" dirty="0" smtClean="0"/>
              <a:t>Tidlig palliativ tilbud </a:t>
            </a:r>
          </a:p>
          <a:p>
            <a:pPr marL="548640" indent="-411480" fontAlgn="auto">
              <a:spcAft>
                <a:spcPts val="0"/>
              </a:spcAft>
              <a:buClr>
                <a:schemeClr val="tx1">
                  <a:shade val="95000"/>
                </a:schemeClr>
              </a:buClr>
              <a:buFont typeface="Wingdings 2"/>
              <a:buNone/>
              <a:defRPr/>
            </a:pPr>
            <a:endParaRPr lang="da-DK" dirty="0" smtClean="0"/>
          </a:p>
          <a:p>
            <a:pPr marL="548640" indent="-411480" fontAlgn="auto">
              <a:spcAft>
                <a:spcPts val="0"/>
              </a:spcAft>
              <a:buClr>
                <a:schemeClr val="tx1">
                  <a:shade val="95000"/>
                </a:schemeClr>
              </a:buClr>
              <a:buFont typeface="Wingdings 2"/>
              <a:buNone/>
              <a:defRPr/>
            </a:pPr>
            <a:endParaRPr lang="da-DK" dirty="0" smtClean="0"/>
          </a:p>
          <a:p>
            <a:pPr marL="548640" indent="-411480" fontAlgn="auto">
              <a:spcAft>
                <a:spcPts val="0"/>
              </a:spcAft>
              <a:buClr>
                <a:schemeClr val="tx1">
                  <a:shade val="95000"/>
                </a:schemeClr>
              </a:buClr>
              <a:buFont typeface="Wingdings 2"/>
              <a:buNone/>
              <a:defRPr/>
            </a:pPr>
            <a:r>
              <a:rPr lang="da-DK" dirty="0" err="1" smtClean="0"/>
              <a:t>Tværfalige</a:t>
            </a:r>
            <a:r>
              <a:rPr lang="da-DK" dirty="0" smtClean="0"/>
              <a:t> konferencer</a:t>
            </a:r>
          </a:p>
          <a:p>
            <a:pPr marL="548640" indent="-411480" fontAlgn="auto">
              <a:spcAft>
                <a:spcPts val="0"/>
              </a:spcAft>
              <a:buClr>
                <a:schemeClr val="tx1">
                  <a:shade val="95000"/>
                </a:schemeClr>
              </a:buClr>
              <a:buFont typeface="Wingdings 2"/>
              <a:buNone/>
              <a:defRPr/>
            </a:pPr>
            <a:r>
              <a:rPr lang="da-DK" dirty="0" smtClean="0"/>
              <a:t>Medførte blandet andet</a:t>
            </a:r>
          </a:p>
          <a:p>
            <a:pPr marL="548640" indent="-411480" fontAlgn="auto">
              <a:spcAft>
                <a:spcPts val="0"/>
              </a:spcAft>
              <a:buClr>
                <a:schemeClr val="tx1">
                  <a:shade val="95000"/>
                </a:schemeClr>
              </a:buClr>
              <a:buFont typeface="Wingdings 2"/>
              <a:buNone/>
              <a:defRPr/>
            </a:pPr>
            <a:r>
              <a:rPr lang="da-DK" dirty="0" smtClean="0"/>
              <a:t>75% fik ACP</a:t>
            </a:r>
          </a:p>
          <a:p>
            <a:pPr marL="548640" indent="-411480" fontAlgn="auto">
              <a:spcAft>
                <a:spcPts val="0"/>
              </a:spcAft>
              <a:buClr>
                <a:schemeClr val="tx1">
                  <a:shade val="95000"/>
                </a:schemeClr>
              </a:buClr>
              <a:buFont typeface="Wingdings 2"/>
              <a:buNone/>
              <a:defRPr/>
            </a:pPr>
            <a:r>
              <a:rPr lang="da-DK" dirty="0" smtClean="0"/>
              <a:t>83% døde det ønskede sted</a:t>
            </a:r>
          </a:p>
          <a:p>
            <a:pPr marL="548640" indent="-411480" fontAlgn="auto">
              <a:spcAft>
                <a:spcPts val="0"/>
              </a:spcAft>
              <a:buClr>
                <a:schemeClr val="tx1">
                  <a:shade val="95000"/>
                </a:schemeClr>
              </a:buClr>
              <a:buFont typeface="Wingdings 2"/>
              <a:buNone/>
              <a:defRPr/>
            </a:pPr>
            <a:r>
              <a:rPr lang="da-DK" dirty="0" smtClean="0"/>
              <a:t>88% efterladte fik sorg hjælp</a:t>
            </a:r>
          </a:p>
        </p:txBody>
      </p:sp>
      <p:pic>
        <p:nvPicPr>
          <p:cNvPr id="95236" name="Billede 9" descr="barsnley.png"/>
          <p:cNvPicPr>
            <a:picLocks noChangeAspect="1"/>
          </p:cNvPicPr>
          <p:nvPr/>
        </p:nvPicPr>
        <p:blipFill>
          <a:blip r:embed="rId2"/>
          <a:srcRect/>
          <a:stretch>
            <a:fillRect/>
          </a:stretch>
        </p:blipFill>
        <p:spPr bwMode="auto">
          <a:xfrm>
            <a:off x="1000125" y="2786063"/>
            <a:ext cx="2762250"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Påstand </a:t>
            </a:r>
            <a:r>
              <a:rPr lang="da-DK" dirty="0" err="1" smtClean="0"/>
              <a:t>nr</a:t>
            </a:r>
            <a:r>
              <a:rPr lang="da-DK" dirty="0" smtClean="0"/>
              <a:t> 2</a:t>
            </a:r>
            <a:br>
              <a:rPr lang="da-DK" dirty="0" smtClean="0"/>
            </a:br>
            <a:r>
              <a:rPr lang="da-DK" dirty="0" smtClean="0"/>
              <a:t>Det vi gør er </a:t>
            </a:r>
            <a:endParaRPr lang="da-DK" dirty="0"/>
          </a:p>
        </p:txBody>
      </p:sp>
      <p:sp>
        <p:nvSpPr>
          <p:cNvPr id="96258" name="Pladsholder til indhold 4"/>
          <p:cNvSpPr>
            <a:spLocks noGrp="1"/>
          </p:cNvSpPr>
          <p:nvPr>
            <p:ph idx="1"/>
          </p:nvPr>
        </p:nvSpPr>
        <p:spPr/>
        <p:txBody>
          <a:bodyPr/>
          <a:lstStyle/>
          <a:p>
            <a:endParaRPr lang="da-DK" smtClean="0"/>
          </a:p>
          <a:p>
            <a:pPr algn="ctr"/>
            <a:r>
              <a:rPr lang="da-DK" sz="6000" smtClean="0">
                <a:solidFill>
                  <a:srgbClr val="FF0000"/>
                </a:solidFill>
              </a:rPr>
              <a:t>DYRT</a:t>
            </a:r>
          </a:p>
          <a:p>
            <a:r>
              <a:rPr lang="da-DK" sz="3600" smtClean="0"/>
              <a:t>- fordi tidlig palliation og sammenhængende behandling er billigere i det lange løb</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Påstand nr. 3</a:t>
            </a:r>
            <a:endParaRPr lang="da-DK" dirty="0"/>
          </a:p>
        </p:txBody>
      </p:sp>
      <p:sp>
        <p:nvSpPr>
          <p:cNvPr id="3" name="Pladsholder til indhold 2"/>
          <p:cNvSpPr>
            <a:spLocks noGrp="1"/>
          </p:cNvSpPr>
          <p:nvPr>
            <p:ph idx="1"/>
          </p:nvPr>
        </p:nvSpPr>
        <p:spPr/>
        <p:txBody>
          <a:bodyPr>
            <a:normAutofit fontScale="92500"/>
          </a:bodyPr>
          <a:lstStyle/>
          <a:p>
            <a:pPr marL="548640" indent="-411480" fontAlgn="auto">
              <a:spcAft>
                <a:spcPts val="0"/>
              </a:spcAft>
              <a:buClr>
                <a:schemeClr val="tx1">
                  <a:shade val="95000"/>
                </a:schemeClr>
              </a:buClr>
              <a:buFont typeface="Wingdings 2"/>
              <a:buChar char=""/>
              <a:defRPr/>
            </a:pPr>
            <a:r>
              <a:rPr lang="da-DK" sz="6000" dirty="0" smtClean="0">
                <a:solidFill>
                  <a:srgbClr val="FF0000"/>
                </a:solidFill>
              </a:rPr>
              <a:t>Dårligt + dyrt = dumt</a:t>
            </a:r>
          </a:p>
          <a:p>
            <a:pPr marL="548640" indent="-411480" fontAlgn="auto">
              <a:spcAft>
                <a:spcPts val="0"/>
              </a:spcAft>
              <a:buClr>
                <a:schemeClr val="tx1">
                  <a:shade val="95000"/>
                </a:schemeClr>
              </a:buClr>
              <a:buFont typeface="Wingdings 2"/>
              <a:buChar char=""/>
              <a:defRPr/>
            </a:pPr>
            <a:endParaRPr lang="da-DK" sz="6000" dirty="0" smtClean="0">
              <a:solidFill>
                <a:srgbClr val="FF0000"/>
              </a:solidFill>
            </a:endParaRPr>
          </a:p>
          <a:p>
            <a:pPr marL="548640" indent="-411480" fontAlgn="auto">
              <a:spcAft>
                <a:spcPts val="0"/>
              </a:spcAft>
              <a:buClr>
                <a:schemeClr val="tx1">
                  <a:shade val="95000"/>
                </a:schemeClr>
              </a:buClr>
              <a:buFont typeface="Wingdings 2"/>
              <a:buChar char=""/>
              <a:defRPr/>
            </a:pPr>
            <a:r>
              <a:rPr lang="da-DK" sz="3600" dirty="0" smtClean="0"/>
              <a:t>Dårligt fordi vi ikke opfylder sundhedsstyrelse anbefalinger</a:t>
            </a:r>
          </a:p>
          <a:p>
            <a:pPr marL="548640" indent="-411480" fontAlgn="auto">
              <a:spcAft>
                <a:spcPts val="0"/>
              </a:spcAft>
              <a:buClr>
                <a:schemeClr val="tx1">
                  <a:shade val="95000"/>
                </a:schemeClr>
              </a:buClr>
              <a:buFont typeface="Wingdings 2"/>
              <a:buChar char=""/>
              <a:defRPr/>
            </a:pPr>
            <a:r>
              <a:rPr lang="da-DK" sz="3600" dirty="0" smtClean="0"/>
              <a:t>Dyrt fordi tidligt </a:t>
            </a:r>
            <a:r>
              <a:rPr lang="da-DK" sz="3600" dirty="0" err="1" smtClean="0"/>
              <a:t>palliation</a:t>
            </a:r>
            <a:r>
              <a:rPr lang="da-DK" sz="3600" dirty="0" smtClean="0"/>
              <a:t> er </a:t>
            </a:r>
            <a:r>
              <a:rPr lang="da-DK" sz="3600" dirty="0" err="1" smtClean="0"/>
              <a:t>billingere</a:t>
            </a:r>
            <a:endParaRPr lang="da-DK" sz="3600" dirty="0" smtClean="0"/>
          </a:p>
          <a:p>
            <a:pPr marL="548640" indent="-411480" fontAlgn="auto">
              <a:spcAft>
                <a:spcPts val="0"/>
              </a:spcAft>
              <a:buClr>
                <a:schemeClr val="tx1">
                  <a:shade val="95000"/>
                </a:schemeClr>
              </a:buClr>
              <a:buFont typeface="Wingdings 2"/>
              <a:buChar char=""/>
              <a:defRPr/>
            </a:pPr>
            <a:r>
              <a:rPr lang="da-DK" sz="3600" dirty="0" smtClean="0"/>
              <a:t>Dumt fordi det er dårligt og dyrt</a:t>
            </a:r>
            <a:endParaRPr lang="da-DK" sz="36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Hvad der sker i den lunge medicinske verden</a:t>
            </a:r>
            <a:endParaRPr lang="da-DK" dirty="0"/>
          </a:p>
        </p:txBody>
      </p:sp>
      <p:sp>
        <p:nvSpPr>
          <p:cNvPr id="98306" name="Pladsholder til indhold 3"/>
          <p:cNvSpPr>
            <a:spLocks noGrp="1"/>
          </p:cNvSpPr>
          <p:nvPr>
            <p:ph idx="1"/>
          </p:nvPr>
        </p:nvSpPr>
        <p:spPr/>
        <p:txBody>
          <a:bodyPr/>
          <a:lstStyle/>
          <a:p>
            <a:r>
              <a:rPr lang="da-DK" smtClean="0"/>
              <a:t>Viborg: Opstarter et 8 ugers forløb med træning i ACP med x par af en læge og en sygeplejerske.</a:t>
            </a:r>
          </a:p>
          <a:p>
            <a:r>
              <a:rPr lang="da-DK" smtClean="0"/>
              <a:t>I løbet af de 8 uger er der 1 dag ugentligt med klinisk udveksling og undervisning.</a:t>
            </a:r>
          </a:p>
          <a:p>
            <a:endParaRPr lang="da-DK" smtClean="0"/>
          </a:p>
          <a:p>
            <a:r>
              <a:rPr lang="da-DK" smtClean="0"/>
              <a:t>Diagonissestiftelse laver KOL pladser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pPr fontAlgn="auto">
              <a:spcAft>
                <a:spcPts val="0"/>
              </a:spcAft>
              <a:defRPr/>
            </a:pPr>
            <a:r>
              <a:rPr lang="da-DK" dirty="0" smtClean="0"/>
              <a:t>Hvad der sker i den lunge medicinske verden</a:t>
            </a:r>
            <a:endParaRPr lang="da-DK" dirty="0"/>
          </a:p>
        </p:txBody>
      </p:sp>
      <p:sp>
        <p:nvSpPr>
          <p:cNvPr id="3" name="Pladsholder til indhold 2"/>
          <p:cNvSpPr>
            <a:spLocks noGrp="1"/>
          </p:cNvSpPr>
          <p:nvPr>
            <p:ph idx="1"/>
          </p:nvPr>
        </p:nvSpPr>
        <p:spPr/>
        <p:txBody>
          <a:bodyPr>
            <a:normAutofit fontScale="92500" lnSpcReduction="10000"/>
          </a:bodyPr>
          <a:lstStyle/>
          <a:p>
            <a:pPr marL="548640" indent="-411480" fontAlgn="auto">
              <a:spcAft>
                <a:spcPts val="0"/>
              </a:spcAft>
              <a:buClr>
                <a:schemeClr val="tx1">
                  <a:shade val="95000"/>
                </a:schemeClr>
              </a:buClr>
              <a:buFont typeface="Wingdings 2"/>
              <a:buChar char=""/>
              <a:defRPr/>
            </a:pPr>
            <a:r>
              <a:rPr lang="da-DK" dirty="0" smtClean="0"/>
              <a:t>Hvidovre: </a:t>
            </a:r>
            <a:r>
              <a:rPr lang="da-DK" dirty="0" err="1" smtClean="0"/>
              <a:t>palliation</a:t>
            </a:r>
            <a:r>
              <a:rPr lang="da-DK" dirty="0" smtClean="0"/>
              <a:t> til KOL</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Gentofte: </a:t>
            </a:r>
            <a:r>
              <a:rPr lang="da-DK" dirty="0" err="1" smtClean="0"/>
              <a:t>KOL-hjem</a:t>
            </a:r>
            <a:r>
              <a:rPr lang="da-DK" dirty="0" smtClean="0"/>
              <a:t> igen fokus på større tryghed og symptom kontrol</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Bispebjerg: Samarbejde med lunge foreningen om </a:t>
            </a:r>
            <a:r>
              <a:rPr lang="da-DK" dirty="0" err="1" smtClean="0"/>
              <a:t>udegående</a:t>
            </a:r>
            <a:r>
              <a:rPr lang="da-DK" dirty="0" smtClean="0"/>
              <a:t> sygeplejersker som del af en </a:t>
            </a:r>
            <a:r>
              <a:rPr lang="da-DK" dirty="0" err="1" smtClean="0"/>
              <a:t>palliation</a:t>
            </a:r>
            <a:r>
              <a:rPr lang="da-DK" dirty="0" smtClean="0"/>
              <a:t> implementerings forsøg</a:t>
            </a:r>
          </a:p>
          <a:p>
            <a:pPr marL="548640" indent="-411480" fontAlgn="auto">
              <a:spcAft>
                <a:spcPts val="0"/>
              </a:spcAft>
              <a:buClr>
                <a:schemeClr val="tx1">
                  <a:shade val="95000"/>
                </a:schemeClr>
              </a:buClr>
              <a:buFont typeface="Wingdings 2"/>
              <a:buChar char=""/>
              <a:defRPr/>
            </a:pPr>
            <a:endParaRPr lang="da-DK" dirty="0" smtClean="0"/>
          </a:p>
          <a:p>
            <a:pPr marL="548640" indent="-411480" fontAlgn="auto">
              <a:spcAft>
                <a:spcPts val="0"/>
              </a:spcAft>
              <a:buClr>
                <a:schemeClr val="tx1">
                  <a:shade val="95000"/>
                </a:schemeClr>
              </a:buClr>
              <a:buFont typeface="Wingdings 2"/>
              <a:buChar char=""/>
              <a:defRPr/>
            </a:pPr>
            <a:r>
              <a:rPr lang="da-DK" dirty="0" smtClean="0"/>
              <a:t>Hillerød: Ændre ambulant struktur med case manager og ACP</a:t>
            </a:r>
            <a:endParaRPr lang="da-DK"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Hvor er vores udfordring	</a:t>
            </a:r>
            <a:endParaRPr lang="da-DK" dirty="0"/>
          </a:p>
        </p:txBody>
      </p:sp>
      <p:sp>
        <p:nvSpPr>
          <p:cNvPr id="100354" name="Pladsholder til indhold 2"/>
          <p:cNvSpPr>
            <a:spLocks noGrp="1"/>
          </p:cNvSpPr>
          <p:nvPr>
            <p:ph idx="1"/>
          </p:nvPr>
        </p:nvSpPr>
        <p:spPr/>
        <p:txBody>
          <a:bodyPr/>
          <a:lstStyle/>
          <a:p>
            <a:endParaRPr lang="da-DK" smtClean="0"/>
          </a:p>
          <a:p>
            <a:r>
              <a:rPr lang="da-DK" smtClean="0"/>
              <a:t>Er det at få flere penge hos politikerne </a:t>
            </a:r>
          </a:p>
          <a:p>
            <a:endParaRPr lang="da-DK" smtClean="0"/>
          </a:p>
          <a:p>
            <a:r>
              <a:rPr lang="da-DK" smtClean="0"/>
              <a:t>Er det at få vores kollegaer til at gå med på et paradime skift.</a:t>
            </a:r>
          </a:p>
          <a:p>
            <a:endParaRPr lang="da-DK" smtClean="0"/>
          </a:p>
          <a:p>
            <a:r>
              <a:rPr lang="da-DK" smtClean="0"/>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Hvor står vi</a:t>
            </a:r>
            <a:endParaRPr lang="da-DK" dirty="0"/>
          </a:p>
        </p:txBody>
      </p:sp>
      <p:sp>
        <p:nvSpPr>
          <p:cNvPr id="101378" name="Pladsholder til indhold 2"/>
          <p:cNvSpPr>
            <a:spLocks noGrp="1"/>
          </p:cNvSpPr>
          <p:nvPr>
            <p:ph idx="1"/>
          </p:nvPr>
        </p:nvSpPr>
        <p:spPr/>
        <p:txBody>
          <a:bodyPr/>
          <a:lstStyle/>
          <a:p>
            <a:endParaRPr lang="da-DK" smtClean="0"/>
          </a:p>
          <a:p>
            <a:r>
              <a:rPr lang="da-DK" smtClean="0"/>
              <a:t>Hvor står dansk selskab for palliativ medicin?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fontAlgn="auto">
              <a:spcAft>
                <a:spcPts val="0"/>
              </a:spcAft>
              <a:defRPr/>
            </a:pPr>
            <a:r>
              <a:rPr lang="da-DK" dirty="0" smtClean="0"/>
              <a:t>Tak fordi jeg </a:t>
            </a:r>
            <a:r>
              <a:rPr lang="da-DK" smtClean="0"/>
              <a:t>måtte komme</a:t>
            </a:r>
            <a:endParaRPr lang="da-DK"/>
          </a:p>
        </p:txBody>
      </p:sp>
      <p:pic>
        <p:nvPicPr>
          <p:cNvPr id="102402" name="Picture 2" descr="D:\Dropbox\Photos\2012\2012-04-08 10.50.51.jpg"/>
          <p:cNvPicPr>
            <a:picLocks noGrp="1" noChangeAspect="1" noChangeArrowheads="1"/>
          </p:cNvPicPr>
          <p:nvPr>
            <p:ph idx="1"/>
          </p:nvPr>
        </p:nvPicPr>
        <p:blipFill>
          <a:blip r:embed="rId2"/>
          <a:srcRect/>
          <a:stretch>
            <a:fillRect/>
          </a:stretch>
        </p:blipFill>
        <p:spPr>
          <a:xfrm>
            <a:off x="3162300" y="1600200"/>
            <a:ext cx="2819400" cy="4708525"/>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Apex</Template>
  <TotalTime>4382</TotalTime>
  <Words>1590</Words>
  <Application>Microsoft Office PowerPoint</Application>
  <PresentationFormat>On-screen Show (4:3)</PresentationFormat>
  <Paragraphs>347</Paragraphs>
  <Slides>83</Slides>
  <Notes>3</Notes>
  <HiddenSlides>0</HiddenSlides>
  <MMClips>0</MMClips>
  <ScaleCrop>false</ScaleCrop>
  <HeadingPairs>
    <vt:vector size="6" baseType="variant">
      <vt:variant>
        <vt:lpstr>Benyttede skrifttyper</vt:lpstr>
      </vt:variant>
      <vt:variant>
        <vt:i4>12</vt:i4>
      </vt:variant>
      <vt:variant>
        <vt:lpstr>Designskabeloner</vt:lpstr>
      </vt:variant>
      <vt:variant>
        <vt:i4>3</vt:i4>
      </vt:variant>
      <vt:variant>
        <vt:lpstr>Diastitler</vt:lpstr>
      </vt:variant>
      <vt:variant>
        <vt:i4>83</vt:i4>
      </vt:variant>
    </vt:vector>
  </HeadingPairs>
  <TitlesOfParts>
    <vt:vector size="98" baseType="lpstr">
      <vt:lpstr>Book Antiqua</vt:lpstr>
      <vt:lpstr>Arial</vt:lpstr>
      <vt:lpstr>Lucida Sans</vt:lpstr>
      <vt:lpstr>Wingdings 2</vt:lpstr>
      <vt:lpstr>Wingdings</vt:lpstr>
      <vt:lpstr>Wingdings 3</vt:lpstr>
      <vt:lpstr>Calibri</vt:lpstr>
      <vt:lpstr>Times New Roman</vt:lpstr>
      <vt:lpstr>Arial Italic</vt:lpstr>
      <vt:lpstr>Arial Bold</vt:lpstr>
      <vt:lpstr>ヒラギノ角ゴ ProN W3</vt:lpstr>
      <vt:lpstr>Gill Sans</vt:lpstr>
      <vt:lpstr>Apex</vt:lpstr>
      <vt:lpstr>Apex</vt:lpstr>
      <vt:lpstr>Apex</vt:lpstr>
      <vt:lpstr>Dias nummer 1</vt:lpstr>
      <vt:lpstr>Dias nummer 2</vt:lpstr>
      <vt:lpstr>Dias nummer 3</vt:lpstr>
      <vt:lpstr>Dias nummer 4</vt:lpstr>
      <vt:lpstr>Dias nummer 5</vt:lpstr>
      <vt:lpstr>Dias nummer 6</vt:lpstr>
      <vt:lpstr>Dias nummer 7</vt:lpstr>
      <vt:lpstr>Dias nummer 8</vt:lpstr>
      <vt:lpstr>Dias nummer 9</vt:lpstr>
      <vt:lpstr>Dias nummer 10</vt:lpstr>
      <vt:lpstr>Dias nummer 11</vt:lpstr>
      <vt:lpstr>Dias nummer 12</vt:lpstr>
      <vt:lpstr>Dias nummer 13</vt:lpstr>
      <vt:lpstr>Dias nummer 14</vt:lpstr>
      <vt:lpstr>Dias nummer 15</vt:lpstr>
      <vt:lpstr>Dias nummer 16</vt:lpstr>
      <vt:lpstr>Dias nummer 17</vt:lpstr>
      <vt:lpstr>Dias nummer 18</vt:lpstr>
      <vt:lpstr>Dias nummer 19</vt:lpstr>
      <vt:lpstr>Dias nummer 20</vt:lpstr>
      <vt:lpstr>Dias nummer 21</vt:lpstr>
      <vt:lpstr>Dias nummer 22</vt:lpstr>
      <vt:lpstr>Dias nummer 23</vt:lpstr>
      <vt:lpstr>Dias nummer 24</vt:lpstr>
      <vt:lpstr>Dias nummer 25</vt:lpstr>
      <vt:lpstr>Dias nummer 26</vt:lpstr>
      <vt:lpstr>Dias nummer 27</vt:lpstr>
      <vt:lpstr>Dias nummer 28</vt:lpstr>
      <vt:lpstr>Dias nummer 29</vt:lpstr>
      <vt:lpstr>Dias nummer 30</vt:lpstr>
      <vt:lpstr>Dias nummer 31</vt:lpstr>
      <vt:lpstr>Dias nummer 32</vt:lpstr>
      <vt:lpstr>Dias nummer 33</vt:lpstr>
      <vt:lpstr>Dias nummer 34</vt:lpstr>
      <vt:lpstr>Dias nummer 35</vt:lpstr>
      <vt:lpstr>Dias nummer 36</vt:lpstr>
      <vt:lpstr>Dias nummer 37</vt:lpstr>
      <vt:lpstr>Dias nummer 38</vt:lpstr>
      <vt:lpstr>Dias nummer 39</vt:lpstr>
      <vt:lpstr>Dias nummer 40</vt:lpstr>
      <vt:lpstr>Dias nummer 41</vt:lpstr>
      <vt:lpstr>Dias nummer 42</vt:lpstr>
      <vt:lpstr>Dias nummer 43</vt:lpstr>
      <vt:lpstr>Dias nummer 44</vt:lpstr>
      <vt:lpstr>Dias nummer 45</vt:lpstr>
      <vt:lpstr>Dias nummer 46</vt:lpstr>
      <vt:lpstr>Dias nummer 47</vt:lpstr>
      <vt:lpstr>Dias nummer 48</vt:lpstr>
      <vt:lpstr>Dias nummer 49</vt:lpstr>
      <vt:lpstr>Dias nummer 50</vt:lpstr>
      <vt:lpstr>Dias nummer 51</vt:lpstr>
      <vt:lpstr>Dias nummer 52</vt:lpstr>
      <vt:lpstr>Dias nummer 53</vt:lpstr>
      <vt:lpstr>Dias nummer 54</vt:lpstr>
      <vt:lpstr>Dias nummer 55</vt:lpstr>
      <vt:lpstr>Dias nummer 56</vt:lpstr>
      <vt:lpstr>Dias nummer 57</vt:lpstr>
      <vt:lpstr>Dias nummer 58</vt:lpstr>
      <vt:lpstr>Dias nummer 59</vt:lpstr>
      <vt:lpstr>Dias nummer 60</vt:lpstr>
      <vt:lpstr>Dias nummer 61</vt:lpstr>
      <vt:lpstr>Dias nummer 62</vt:lpstr>
      <vt:lpstr>Dias nummer 63</vt:lpstr>
      <vt:lpstr>Dias nummer 64</vt:lpstr>
      <vt:lpstr>Dias nummer 65</vt:lpstr>
      <vt:lpstr>Dias nummer 66</vt:lpstr>
      <vt:lpstr>Dias nummer 67</vt:lpstr>
      <vt:lpstr>Dias nummer 68</vt:lpstr>
      <vt:lpstr>Dias nummer 69</vt:lpstr>
      <vt:lpstr>Dias nummer 70</vt:lpstr>
      <vt:lpstr>Dias nummer 71</vt:lpstr>
      <vt:lpstr>Dias nummer 72</vt:lpstr>
      <vt:lpstr>Dias nummer 73</vt:lpstr>
      <vt:lpstr>Dias nummer 74</vt:lpstr>
      <vt:lpstr>Dias nummer 75</vt:lpstr>
      <vt:lpstr>Dias nummer 76</vt:lpstr>
      <vt:lpstr>Dias nummer 77</vt:lpstr>
      <vt:lpstr>Dias nummer 78</vt:lpstr>
      <vt:lpstr>Dias nummer 79</vt:lpstr>
      <vt:lpstr>Dias nummer 80</vt:lpstr>
      <vt:lpstr>Dias nummer 81</vt:lpstr>
      <vt:lpstr>Dias nummer 82</vt:lpstr>
      <vt:lpstr>Dias nummer 83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Palliation af Lungesyge</dc:title>
  <dc:creator>kristoffer</dc:creator>
  <cp:lastModifiedBy>kk</cp:lastModifiedBy>
  <cp:revision>6</cp:revision>
  <dcterms:created xsi:type="dcterms:W3CDTF">2014-01-19T16:10:23Z</dcterms:created>
  <dcterms:modified xsi:type="dcterms:W3CDTF">2014-02-06T09:19:58Z</dcterms:modified>
</cp:coreProperties>
</file>